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3" r:id="rId1"/>
  </p:sldMasterIdLst>
  <p:sldIdLst>
    <p:sldId id="326" r:id="rId2"/>
    <p:sldId id="370" r:id="rId3"/>
    <p:sldId id="327" r:id="rId4"/>
    <p:sldId id="328" r:id="rId5"/>
    <p:sldId id="367" r:id="rId6"/>
    <p:sldId id="329" r:id="rId7"/>
    <p:sldId id="330" r:id="rId8"/>
    <p:sldId id="342" r:id="rId9"/>
    <p:sldId id="333" r:id="rId10"/>
    <p:sldId id="334" r:id="rId11"/>
    <p:sldId id="335" r:id="rId12"/>
    <p:sldId id="336" r:id="rId13"/>
    <p:sldId id="337" r:id="rId14"/>
    <p:sldId id="338" r:id="rId15"/>
    <p:sldId id="339" r:id="rId16"/>
    <p:sldId id="341" r:id="rId17"/>
    <p:sldId id="340" r:id="rId18"/>
    <p:sldId id="343" r:id="rId19"/>
    <p:sldId id="344" r:id="rId20"/>
    <p:sldId id="345" r:id="rId21"/>
    <p:sldId id="346" r:id="rId22"/>
    <p:sldId id="347" r:id="rId23"/>
    <p:sldId id="368" r:id="rId24"/>
    <p:sldId id="349" r:id="rId25"/>
    <p:sldId id="371" r:id="rId26"/>
    <p:sldId id="372" r:id="rId27"/>
    <p:sldId id="369" r:id="rId28"/>
    <p:sldId id="353" r:id="rId29"/>
    <p:sldId id="356" r:id="rId30"/>
    <p:sldId id="360" r:id="rId31"/>
    <p:sldId id="373" r:id="rId32"/>
    <p:sldId id="365" r:id="rId33"/>
    <p:sldId id="355" r:id="rId34"/>
    <p:sldId id="362" r:id="rId35"/>
    <p:sldId id="361" r:id="rId36"/>
    <p:sldId id="357" r:id="rId37"/>
    <p:sldId id="358" r:id="rId38"/>
    <p:sldId id="363" r:id="rId39"/>
    <p:sldId id="364" r:id="rId40"/>
    <p:sldId id="36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31" autoAdjust="0"/>
    <p:restoredTop sz="94660"/>
  </p:normalViewPr>
  <p:slideViewPr>
    <p:cSldViewPr snapToGrid="0">
      <p:cViewPr>
        <p:scale>
          <a:sx n="83" d="100"/>
          <a:sy n="83" d="100"/>
        </p:scale>
        <p:origin x="48" y="19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8.svg"/><Relationship Id="rId1" Type="http://schemas.openxmlformats.org/officeDocument/2006/relationships/image" Target="../media/image27.png"/><Relationship Id="rId4" Type="http://schemas.openxmlformats.org/officeDocument/2006/relationships/image" Target="../media/image50.svg"/></Relationships>
</file>

<file path=ppt/diagrams/_rels/data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2.svg"/><Relationship Id="rId1" Type="http://schemas.openxmlformats.org/officeDocument/2006/relationships/image" Target="../media/image29.png"/><Relationship Id="rId4" Type="http://schemas.openxmlformats.org/officeDocument/2006/relationships/image" Target="../media/image54.svg"/></Relationships>
</file>

<file path=ppt/diagrams/_rels/data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7.svg"/><Relationship Id="rId1" Type="http://schemas.openxmlformats.org/officeDocument/2006/relationships/image" Target="../media/image32.png"/><Relationship Id="rId4" Type="http://schemas.openxmlformats.org/officeDocument/2006/relationships/image" Target="../media/image59.svg"/></Relationships>
</file>

<file path=ppt/diagrams/_rels/data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1.svg"/><Relationship Id="rId1" Type="http://schemas.openxmlformats.org/officeDocument/2006/relationships/image" Target="../media/image34.png"/><Relationship Id="rId4" Type="http://schemas.openxmlformats.org/officeDocument/2006/relationships/image" Target="../media/image62.svg"/></Relationships>
</file>

<file path=ppt/diagrams/_rels/data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4.svg"/><Relationship Id="rId1" Type="http://schemas.openxmlformats.org/officeDocument/2006/relationships/image" Target="../media/image35.png"/><Relationship Id="rId4" Type="http://schemas.openxmlformats.org/officeDocument/2006/relationships/image" Target="../media/image66.svg"/></Relationships>
</file>

<file path=ppt/diagrams/_rels/data15.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68.svg"/><Relationship Id="rId1" Type="http://schemas.openxmlformats.org/officeDocument/2006/relationships/image" Target="../media/image37.png"/><Relationship Id="rId6" Type="http://schemas.openxmlformats.org/officeDocument/2006/relationships/image" Target="../media/image72.svg"/><Relationship Id="rId5" Type="http://schemas.openxmlformats.org/officeDocument/2006/relationships/image" Target="../media/image39.png"/><Relationship Id="rId4" Type="http://schemas.openxmlformats.org/officeDocument/2006/relationships/image" Target="../media/image70.svg"/></Relationships>
</file>

<file path=ppt/diagrams/_rels/data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7.svg"/><Relationship Id="rId1" Type="http://schemas.openxmlformats.org/officeDocument/2006/relationships/image" Target="../media/image42.png"/><Relationship Id="rId4" Type="http://schemas.openxmlformats.org/officeDocument/2006/relationships/image" Target="../media/image79.svg"/></Relationships>
</file>

<file path=ppt/diagrams/_rels/data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1.svg"/><Relationship Id="rId1" Type="http://schemas.openxmlformats.org/officeDocument/2006/relationships/image" Target="../media/image44.png"/><Relationship Id="rId6" Type="http://schemas.openxmlformats.org/officeDocument/2006/relationships/image" Target="../media/image85.svg"/><Relationship Id="rId5" Type="http://schemas.openxmlformats.org/officeDocument/2006/relationships/image" Target="../media/image46.png"/><Relationship Id="rId4" Type="http://schemas.openxmlformats.org/officeDocument/2006/relationships/image" Target="../media/image83.svg"/></Relationships>
</file>

<file path=ppt/diagrams/_rels/data18.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87.svg"/><Relationship Id="rId1" Type="http://schemas.openxmlformats.org/officeDocument/2006/relationships/image" Target="../media/image47.png"/><Relationship Id="rId6" Type="http://schemas.openxmlformats.org/officeDocument/2006/relationships/image" Target="../media/image91.svg"/><Relationship Id="rId5" Type="http://schemas.openxmlformats.org/officeDocument/2006/relationships/image" Target="../media/image49.png"/><Relationship Id="rId4" Type="http://schemas.openxmlformats.org/officeDocument/2006/relationships/image" Target="../media/image89.svg"/></Relationships>
</file>

<file path=ppt/diagrams/_rels/data19.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3.png"/><Relationship Id="rId2" Type="http://schemas.openxmlformats.org/officeDocument/2006/relationships/image" Target="../media/image95.svg"/><Relationship Id="rId1" Type="http://schemas.openxmlformats.org/officeDocument/2006/relationships/image" Target="../media/image51.png"/><Relationship Id="rId6" Type="http://schemas.openxmlformats.org/officeDocument/2006/relationships/image" Target="../media/image97.svg"/><Relationship Id="rId5" Type="http://schemas.openxmlformats.org/officeDocument/2006/relationships/image" Target="../media/image5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svg"/><Relationship Id="rId1" Type="http://schemas.openxmlformats.org/officeDocument/2006/relationships/image" Target="../media/image4.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svg"/><Relationship Id="rId1" Type="http://schemas.openxmlformats.org/officeDocument/2006/relationships/image" Target="../media/image8.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svg"/><Relationship Id="rId1" Type="http://schemas.openxmlformats.org/officeDocument/2006/relationships/image" Target="../media/image1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svg"/><Relationship Id="rId1" Type="http://schemas.openxmlformats.org/officeDocument/2006/relationships/image" Target="../media/image13.png"/><Relationship Id="rId4" Type="http://schemas.openxmlformats.org/officeDocument/2006/relationships/image" Target="../media/image24.sv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svg"/><Relationship Id="rId1" Type="http://schemas.openxmlformats.org/officeDocument/2006/relationships/image" Target="../media/image15.png"/><Relationship Id="rId4" Type="http://schemas.openxmlformats.org/officeDocument/2006/relationships/image" Target="../media/image28.svg"/></Relationships>
</file>

<file path=ppt/diagrams/_rels/data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32.svg"/><Relationship Id="rId1" Type="http://schemas.openxmlformats.org/officeDocument/2006/relationships/image" Target="../media/image18.png"/><Relationship Id="rId6" Type="http://schemas.openxmlformats.org/officeDocument/2006/relationships/image" Target="../media/image36.svg"/><Relationship Id="rId5" Type="http://schemas.openxmlformats.org/officeDocument/2006/relationships/image" Target="../media/image20.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2.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2.svg"/><Relationship Id="rId1" Type="http://schemas.openxmlformats.org/officeDocument/2006/relationships/image" Target="../media/image29.png"/><Relationship Id="rId4" Type="http://schemas.openxmlformats.org/officeDocument/2006/relationships/image" Target="../media/image54.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1.svg"/><Relationship Id="rId1" Type="http://schemas.openxmlformats.org/officeDocument/2006/relationships/image" Target="../media/image34.png"/><Relationship Id="rId4" Type="http://schemas.openxmlformats.org/officeDocument/2006/relationships/image" Target="../media/image62.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68.svg"/><Relationship Id="rId1" Type="http://schemas.openxmlformats.org/officeDocument/2006/relationships/image" Target="../media/image37.png"/><Relationship Id="rId6" Type="http://schemas.openxmlformats.org/officeDocument/2006/relationships/image" Target="../media/image72.svg"/><Relationship Id="rId5" Type="http://schemas.openxmlformats.org/officeDocument/2006/relationships/image" Target="../media/image39.png"/><Relationship Id="rId4" Type="http://schemas.openxmlformats.org/officeDocument/2006/relationships/image" Target="../media/image70.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1.svg"/><Relationship Id="rId1" Type="http://schemas.openxmlformats.org/officeDocument/2006/relationships/image" Target="../media/image44.png"/><Relationship Id="rId6" Type="http://schemas.openxmlformats.org/officeDocument/2006/relationships/image" Target="../media/image85.svg"/><Relationship Id="rId5" Type="http://schemas.openxmlformats.org/officeDocument/2006/relationships/image" Target="../media/image46.png"/><Relationship Id="rId4" Type="http://schemas.openxmlformats.org/officeDocument/2006/relationships/image" Target="../media/image83.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87.svg"/><Relationship Id="rId1" Type="http://schemas.openxmlformats.org/officeDocument/2006/relationships/image" Target="../media/image47.png"/><Relationship Id="rId6" Type="http://schemas.openxmlformats.org/officeDocument/2006/relationships/image" Target="../media/image91.svg"/><Relationship Id="rId5" Type="http://schemas.openxmlformats.org/officeDocument/2006/relationships/image" Target="../media/image49.png"/><Relationship Id="rId4" Type="http://schemas.openxmlformats.org/officeDocument/2006/relationships/image" Target="../media/image89.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3.png"/><Relationship Id="rId2" Type="http://schemas.openxmlformats.org/officeDocument/2006/relationships/image" Target="../media/image95.svg"/><Relationship Id="rId1" Type="http://schemas.openxmlformats.org/officeDocument/2006/relationships/image" Target="../media/image51.png"/><Relationship Id="rId6" Type="http://schemas.openxmlformats.org/officeDocument/2006/relationships/image" Target="../media/image97.svg"/><Relationship Id="rId5" Type="http://schemas.openxmlformats.org/officeDocument/2006/relationships/image" Target="../media/image5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svg"/><Relationship Id="rId1" Type="http://schemas.openxmlformats.org/officeDocument/2006/relationships/image" Target="../media/image4.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svg"/><Relationship Id="rId1" Type="http://schemas.openxmlformats.org/officeDocument/2006/relationships/image" Target="../media/image8.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svg"/><Relationship Id="rId1" Type="http://schemas.openxmlformats.org/officeDocument/2006/relationships/image" Target="../media/image1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svg"/><Relationship Id="rId1" Type="http://schemas.openxmlformats.org/officeDocument/2006/relationships/image" Target="../media/image13.png"/><Relationship Id="rId4" Type="http://schemas.openxmlformats.org/officeDocument/2006/relationships/image" Target="../media/image2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svg"/><Relationship Id="rId1" Type="http://schemas.openxmlformats.org/officeDocument/2006/relationships/image" Target="../media/image15.png"/><Relationship Id="rId4" Type="http://schemas.openxmlformats.org/officeDocument/2006/relationships/image" Target="../media/image2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32.svg"/><Relationship Id="rId1" Type="http://schemas.openxmlformats.org/officeDocument/2006/relationships/image" Target="../media/image18.png"/><Relationship Id="rId6" Type="http://schemas.openxmlformats.org/officeDocument/2006/relationships/image" Target="../media/image36.svg"/><Relationship Id="rId5" Type="http://schemas.openxmlformats.org/officeDocument/2006/relationships/image" Target="../media/image20.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800085F-4060-450B-90D5-53E663863F1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BF705D-EA93-4D34-9ED0-5F6BFF9E5979}">
      <dgm:prSet/>
      <dgm:spPr/>
      <dgm:t>
        <a:bodyPr/>
        <a:lstStyle/>
        <a:p>
          <a:pPr>
            <a:lnSpc>
              <a:spcPct val="100000"/>
            </a:lnSpc>
          </a:pPr>
          <a:r>
            <a:rPr lang="tr-TR"/>
            <a:t>Dijitalleşmenin Psikolojik Etkileri: Sanal Dünyada Zihinsel Sağlık</a:t>
          </a:r>
          <a:endParaRPr lang="en-US"/>
        </a:p>
      </dgm:t>
    </dgm:pt>
    <dgm:pt modelId="{565DABCD-0E3B-4DA6-B889-449512CAE88F}" type="parTrans" cxnId="{4F4C1920-76A6-4B1C-AF86-F6DF518C492A}">
      <dgm:prSet/>
      <dgm:spPr/>
      <dgm:t>
        <a:bodyPr/>
        <a:lstStyle/>
        <a:p>
          <a:endParaRPr lang="en-US"/>
        </a:p>
      </dgm:t>
    </dgm:pt>
    <dgm:pt modelId="{EB834BD1-931F-49F8-B211-D5DA81C692E6}" type="sibTrans" cxnId="{4F4C1920-76A6-4B1C-AF86-F6DF518C492A}">
      <dgm:prSet/>
      <dgm:spPr/>
      <dgm:t>
        <a:bodyPr/>
        <a:lstStyle/>
        <a:p>
          <a:endParaRPr lang="en-US"/>
        </a:p>
      </dgm:t>
    </dgm:pt>
    <dgm:pt modelId="{18CC9654-AA90-429D-B975-6576F43C45C5}">
      <dgm:prSet/>
      <dgm:spPr/>
      <dgm:t>
        <a:bodyPr/>
        <a:lstStyle/>
        <a:p>
          <a:pPr>
            <a:lnSpc>
              <a:spcPct val="100000"/>
            </a:lnSpc>
          </a:pPr>
          <a:r>
            <a:rPr lang="tr-TR"/>
            <a:t>Dijitalleşmenin Sosyolojik Etkileri: Toplumsal Değişim ve İletişim </a:t>
          </a:r>
          <a:endParaRPr lang="en-US"/>
        </a:p>
      </dgm:t>
    </dgm:pt>
    <dgm:pt modelId="{610ADD0D-904A-4024-ABDC-49ACF772B00D}" type="parTrans" cxnId="{05B1BFD9-50F1-45C4-A99A-038C104AFD83}">
      <dgm:prSet/>
      <dgm:spPr/>
      <dgm:t>
        <a:bodyPr/>
        <a:lstStyle/>
        <a:p>
          <a:endParaRPr lang="en-US"/>
        </a:p>
      </dgm:t>
    </dgm:pt>
    <dgm:pt modelId="{8619147D-1E0C-4134-BD90-71015B0ADD6E}" type="sibTrans" cxnId="{05B1BFD9-50F1-45C4-A99A-038C104AFD83}">
      <dgm:prSet/>
      <dgm:spPr/>
      <dgm:t>
        <a:bodyPr/>
        <a:lstStyle/>
        <a:p>
          <a:endParaRPr lang="en-US"/>
        </a:p>
      </dgm:t>
    </dgm:pt>
    <dgm:pt modelId="{6E83B882-27F8-4306-81F8-C5074A1F160A}" type="pres">
      <dgm:prSet presAssocID="{C800085F-4060-450B-90D5-53E663863F13}" presName="root" presStyleCnt="0">
        <dgm:presLayoutVars>
          <dgm:dir/>
          <dgm:resizeHandles val="exact"/>
        </dgm:presLayoutVars>
      </dgm:prSet>
      <dgm:spPr/>
      <dgm:t>
        <a:bodyPr/>
        <a:lstStyle/>
        <a:p>
          <a:endParaRPr lang="tr-TR"/>
        </a:p>
      </dgm:t>
    </dgm:pt>
    <dgm:pt modelId="{41527E65-0412-4145-84E8-309112F60411}" type="pres">
      <dgm:prSet presAssocID="{8FBF705D-EA93-4D34-9ED0-5F6BFF9E5979}" presName="compNode" presStyleCnt="0"/>
      <dgm:spPr/>
    </dgm:pt>
    <dgm:pt modelId="{40FDB760-2684-4392-9032-C98538BC496E}" type="pres">
      <dgm:prSet presAssocID="{8FBF705D-EA93-4D34-9ED0-5F6BFF9E5979}" presName="bgRect" presStyleLbl="bgShp" presStyleIdx="0" presStyleCnt="2"/>
      <dgm:spPr/>
    </dgm:pt>
    <dgm:pt modelId="{90CAC86C-3289-4C9F-94E8-425C04A01B9D}" type="pres">
      <dgm:prSet presAssocID="{8FBF705D-EA93-4D34-9ED0-5F6BFF9E597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rain in head"/>
        </a:ext>
      </dgm:extLst>
    </dgm:pt>
    <dgm:pt modelId="{2B4799AE-E035-4C71-802A-0B290B22C3A5}" type="pres">
      <dgm:prSet presAssocID="{8FBF705D-EA93-4D34-9ED0-5F6BFF9E5979}" presName="spaceRect" presStyleCnt="0"/>
      <dgm:spPr/>
    </dgm:pt>
    <dgm:pt modelId="{06D909C3-333F-4966-8AE6-C9196C28F015}" type="pres">
      <dgm:prSet presAssocID="{8FBF705D-EA93-4D34-9ED0-5F6BFF9E5979}" presName="parTx" presStyleLbl="revTx" presStyleIdx="0" presStyleCnt="2">
        <dgm:presLayoutVars>
          <dgm:chMax val="0"/>
          <dgm:chPref val="0"/>
        </dgm:presLayoutVars>
      </dgm:prSet>
      <dgm:spPr/>
      <dgm:t>
        <a:bodyPr/>
        <a:lstStyle/>
        <a:p>
          <a:endParaRPr lang="tr-TR"/>
        </a:p>
      </dgm:t>
    </dgm:pt>
    <dgm:pt modelId="{75082A61-C131-4CE8-A7AB-D60222E37E63}" type="pres">
      <dgm:prSet presAssocID="{EB834BD1-931F-49F8-B211-D5DA81C692E6}" presName="sibTrans" presStyleCnt="0"/>
      <dgm:spPr/>
    </dgm:pt>
    <dgm:pt modelId="{493C0615-BB85-4423-822F-B70B3953C132}" type="pres">
      <dgm:prSet presAssocID="{18CC9654-AA90-429D-B975-6576F43C45C5}" presName="compNode" presStyleCnt="0"/>
      <dgm:spPr/>
    </dgm:pt>
    <dgm:pt modelId="{DCCFE24A-24BE-4FB6-B84C-0DFB4C863FF0}" type="pres">
      <dgm:prSet presAssocID="{18CC9654-AA90-429D-B975-6576F43C45C5}" presName="bgRect" presStyleLbl="bgShp" presStyleIdx="1" presStyleCnt="2"/>
      <dgm:spPr/>
    </dgm:pt>
    <dgm:pt modelId="{69218AF7-EFCE-4CAB-BD94-593A9CFC8F7D}" type="pres">
      <dgm:prSet presAssocID="{18CC9654-AA90-429D-B975-6576F43C45C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ohbet"/>
        </a:ext>
      </dgm:extLst>
    </dgm:pt>
    <dgm:pt modelId="{4B63EFD3-BC4B-41B6-A6D6-E5CE6B04FC56}" type="pres">
      <dgm:prSet presAssocID="{18CC9654-AA90-429D-B975-6576F43C45C5}" presName="spaceRect" presStyleCnt="0"/>
      <dgm:spPr/>
    </dgm:pt>
    <dgm:pt modelId="{05B6B616-3E39-4792-BB5B-60DF79313C8A}" type="pres">
      <dgm:prSet presAssocID="{18CC9654-AA90-429D-B975-6576F43C45C5}" presName="parTx" presStyleLbl="revTx" presStyleIdx="1" presStyleCnt="2">
        <dgm:presLayoutVars>
          <dgm:chMax val="0"/>
          <dgm:chPref val="0"/>
        </dgm:presLayoutVars>
      </dgm:prSet>
      <dgm:spPr/>
      <dgm:t>
        <a:bodyPr/>
        <a:lstStyle/>
        <a:p>
          <a:endParaRPr lang="tr-TR"/>
        </a:p>
      </dgm:t>
    </dgm:pt>
  </dgm:ptLst>
  <dgm:cxnLst>
    <dgm:cxn modelId="{8BBB68E5-360B-4149-A074-93DF9AFB640F}" type="presOf" srcId="{C800085F-4060-450B-90D5-53E663863F13}" destId="{6E83B882-27F8-4306-81F8-C5074A1F160A}" srcOrd="0" destOrd="0" presId="urn:microsoft.com/office/officeart/2018/2/layout/IconVerticalSolidList"/>
    <dgm:cxn modelId="{8A40017E-2D74-2A4A-A99D-0C0CB6DBF8B1}" type="presOf" srcId="{18CC9654-AA90-429D-B975-6576F43C45C5}" destId="{05B6B616-3E39-4792-BB5B-60DF79313C8A}" srcOrd="0" destOrd="0" presId="urn:microsoft.com/office/officeart/2018/2/layout/IconVerticalSolidList"/>
    <dgm:cxn modelId="{83B5E249-1C53-8C4B-97CE-59C960B9E78B}" type="presOf" srcId="{8FBF705D-EA93-4D34-9ED0-5F6BFF9E5979}" destId="{06D909C3-333F-4966-8AE6-C9196C28F015}" srcOrd="0" destOrd="0" presId="urn:microsoft.com/office/officeart/2018/2/layout/IconVerticalSolidList"/>
    <dgm:cxn modelId="{05B1BFD9-50F1-45C4-A99A-038C104AFD83}" srcId="{C800085F-4060-450B-90D5-53E663863F13}" destId="{18CC9654-AA90-429D-B975-6576F43C45C5}" srcOrd="1" destOrd="0" parTransId="{610ADD0D-904A-4024-ABDC-49ACF772B00D}" sibTransId="{8619147D-1E0C-4134-BD90-71015B0ADD6E}"/>
    <dgm:cxn modelId="{4F4C1920-76A6-4B1C-AF86-F6DF518C492A}" srcId="{C800085F-4060-450B-90D5-53E663863F13}" destId="{8FBF705D-EA93-4D34-9ED0-5F6BFF9E5979}" srcOrd="0" destOrd="0" parTransId="{565DABCD-0E3B-4DA6-B889-449512CAE88F}" sibTransId="{EB834BD1-931F-49F8-B211-D5DA81C692E6}"/>
    <dgm:cxn modelId="{2649185A-36AD-A749-AA86-F2F02A77C22D}" type="presParOf" srcId="{6E83B882-27F8-4306-81F8-C5074A1F160A}" destId="{41527E65-0412-4145-84E8-309112F60411}" srcOrd="0" destOrd="0" presId="urn:microsoft.com/office/officeart/2018/2/layout/IconVerticalSolidList"/>
    <dgm:cxn modelId="{BA432B87-E25D-3042-A440-B89198B3AF55}" type="presParOf" srcId="{41527E65-0412-4145-84E8-309112F60411}" destId="{40FDB760-2684-4392-9032-C98538BC496E}" srcOrd="0" destOrd="0" presId="urn:microsoft.com/office/officeart/2018/2/layout/IconVerticalSolidList"/>
    <dgm:cxn modelId="{CB945A3E-DE84-614B-9DD7-51DC18F5F39D}" type="presParOf" srcId="{41527E65-0412-4145-84E8-309112F60411}" destId="{90CAC86C-3289-4C9F-94E8-425C04A01B9D}" srcOrd="1" destOrd="0" presId="urn:microsoft.com/office/officeart/2018/2/layout/IconVerticalSolidList"/>
    <dgm:cxn modelId="{B2096EA4-EBB3-D14F-B96C-17B4086038D5}" type="presParOf" srcId="{41527E65-0412-4145-84E8-309112F60411}" destId="{2B4799AE-E035-4C71-802A-0B290B22C3A5}" srcOrd="2" destOrd="0" presId="urn:microsoft.com/office/officeart/2018/2/layout/IconVerticalSolidList"/>
    <dgm:cxn modelId="{9AC78A82-4D83-DB4C-8A07-225FFC0802B0}" type="presParOf" srcId="{41527E65-0412-4145-84E8-309112F60411}" destId="{06D909C3-333F-4966-8AE6-C9196C28F015}" srcOrd="3" destOrd="0" presId="urn:microsoft.com/office/officeart/2018/2/layout/IconVerticalSolidList"/>
    <dgm:cxn modelId="{3E49064C-6869-8E40-8ED1-44418B24AFB0}" type="presParOf" srcId="{6E83B882-27F8-4306-81F8-C5074A1F160A}" destId="{75082A61-C131-4CE8-A7AB-D60222E37E63}" srcOrd="1" destOrd="0" presId="urn:microsoft.com/office/officeart/2018/2/layout/IconVerticalSolidList"/>
    <dgm:cxn modelId="{F50EF5A7-4C34-1F43-B0F0-B25698FD066C}" type="presParOf" srcId="{6E83B882-27F8-4306-81F8-C5074A1F160A}" destId="{493C0615-BB85-4423-822F-B70B3953C132}" srcOrd="2" destOrd="0" presId="urn:microsoft.com/office/officeart/2018/2/layout/IconVerticalSolidList"/>
    <dgm:cxn modelId="{37DF8EB8-889C-2947-A99D-8C577E4F38A5}" type="presParOf" srcId="{493C0615-BB85-4423-822F-B70B3953C132}" destId="{DCCFE24A-24BE-4FB6-B84C-0DFB4C863FF0}" srcOrd="0" destOrd="0" presId="urn:microsoft.com/office/officeart/2018/2/layout/IconVerticalSolidList"/>
    <dgm:cxn modelId="{99601084-14C0-3749-B224-38ACE995A8FD}" type="presParOf" srcId="{493C0615-BB85-4423-822F-B70B3953C132}" destId="{69218AF7-EFCE-4CAB-BD94-593A9CFC8F7D}" srcOrd="1" destOrd="0" presId="urn:microsoft.com/office/officeart/2018/2/layout/IconVerticalSolidList"/>
    <dgm:cxn modelId="{F4527882-2D78-584C-98C3-721EC4F54E64}" type="presParOf" srcId="{493C0615-BB85-4423-822F-B70B3953C132}" destId="{4B63EFD3-BC4B-41B6-A6D6-E5CE6B04FC56}" srcOrd="2" destOrd="0" presId="urn:microsoft.com/office/officeart/2018/2/layout/IconVerticalSolidList"/>
    <dgm:cxn modelId="{2C273F6B-55C7-B94B-BA67-60EE44AE480C}" type="presParOf" srcId="{493C0615-BB85-4423-822F-B70B3953C132}" destId="{05B6B616-3E39-4792-BB5B-60DF79313C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C49643-723C-43D4-8691-0018C384743E}"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DE75A285-8514-4784-93AD-E0EF90351184}">
      <dgm:prSet/>
      <dgm:spPr/>
      <dgm:t>
        <a:bodyPr/>
        <a:lstStyle/>
        <a:p>
          <a:pPr algn="just"/>
          <a:r>
            <a:rPr lang="tr-TR" b="1" dirty="0"/>
            <a:t>Veri Gizliliği ve Güvenilirlik: </a:t>
          </a:r>
          <a:r>
            <a:rPr lang="tr-TR" dirty="0"/>
            <a:t>Kişisel verilerin nasıl toplandığı, kullanıldığı ve paylaşıldığı konusunda etik standartların takip edilmesi ile veri gizliliğinin ve güvenliğinin korunmasıdır.</a:t>
          </a:r>
          <a:endParaRPr lang="en-US" dirty="0"/>
        </a:p>
      </dgm:t>
    </dgm:pt>
    <dgm:pt modelId="{DCDEBFDD-0056-43EF-8ABA-D5C2DC5BCF90}" type="parTrans" cxnId="{C2914B04-71FC-465B-BA41-772795CEE79A}">
      <dgm:prSet/>
      <dgm:spPr/>
      <dgm:t>
        <a:bodyPr/>
        <a:lstStyle/>
        <a:p>
          <a:endParaRPr lang="en-US"/>
        </a:p>
      </dgm:t>
    </dgm:pt>
    <dgm:pt modelId="{B6D5C8C2-0589-449A-AEFA-34ECFAB4DAAD}" type="sibTrans" cxnId="{C2914B04-71FC-465B-BA41-772795CEE79A}">
      <dgm:prSet/>
      <dgm:spPr/>
      <dgm:t>
        <a:bodyPr/>
        <a:lstStyle/>
        <a:p>
          <a:endParaRPr lang="en-US"/>
        </a:p>
      </dgm:t>
    </dgm:pt>
    <dgm:pt modelId="{89FE0C19-193C-47E2-9007-9A8D40D8F8D2}">
      <dgm:prSet/>
      <dgm:spPr/>
      <dgm:t>
        <a:bodyPr/>
        <a:lstStyle/>
        <a:p>
          <a:pPr algn="just"/>
          <a:r>
            <a:rPr lang="tr-TR" b="1" dirty="0"/>
            <a:t>Dijital İfade Özgürlüğü: </a:t>
          </a:r>
          <a:r>
            <a:rPr lang="tr-TR" dirty="0"/>
            <a:t>İnternet ve sosyal medya gibi platformlar, ifade özgürlüğünü artırabilirken aynı zamanda yanlış bilgi, nefret söylemi veya zararlı içeriklerin yayılması gibi suç teşkil eden durumlara da olanak tanır. Bu nedenle dijital etik, ifade özgürlüğü ile toplumun zarar görme riski arasında bir denge kurmayı gerektirir.</a:t>
          </a:r>
          <a:endParaRPr lang="en-US" dirty="0"/>
        </a:p>
      </dgm:t>
    </dgm:pt>
    <dgm:pt modelId="{6D2945FA-7260-4312-A006-D3C80F6854D4}" type="parTrans" cxnId="{B288EF97-2CA5-43D0-A284-4BA797C5C4BF}">
      <dgm:prSet/>
      <dgm:spPr/>
      <dgm:t>
        <a:bodyPr/>
        <a:lstStyle/>
        <a:p>
          <a:endParaRPr lang="en-US"/>
        </a:p>
      </dgm:t>
    </dgm:pt>
    <dgm:pt modelId="{BB6FB859-30FB-42B5-B9F0-440ECB7294E3}" type="sibTrans" cxnId="{B288EF97-2CA5-43D0-A284-4BA797C5C4BF}">
      <dgm:prSet/>
      <dgm:spPr/>
      <dgm:t>
        <a:bodyPr/>
        <a:lstStyle/>
        <a:p>
          <a:endParaRPr lang="en-US"/>
        </a:p>
      </dgm:t>
    </dgm:pt>
    <dgm:pt modelId="{07B692A5-4DC6-489F-AD8F-5A0C555651D6}" type="pres">
      <dgm:prSet presAssocID="{F2C49643-723C-43D4-8691-0018C384743E}" presName="root" presStyleCnt="0">
        <dgm:presLayoutVars>
          <dgm:dir/>
          <dgm:resizeHandles val="exact"/>
        </dgm:presLayoutVars>
      </dgm:prSet>
      <dgm:spPr/>
      <dgm:t>
        <a:bodyPr/>
        <a:lstStyle/>
        <a:p>
          <a:endParaRPr lang="tr-TR"/>
        </a:p>
      </dgm:t>
    </dgm:pt>
    <dgm:pt modelId="{6AC682D4-D3D8-45F6-935D-B26C0A5D5BAC}" type="pres">
      <dgm:prSet presAssocID="{DE75A285-8514-4784-93AD-E0EF90351184}" presName="compNode" presStyleCnt="0"/>
      <dgm:spPr/>
    </dgm:pt>
    <dgm:pt modelId="{55174324-D131-4A17-87EE-FE4F98D1392A}" type="pres">
      <dgm:prSet presAssocID="{DE75A285-8514-4784-93AD-E0EF90351184}" presName="bgRect" presStyleLbl="bgShp" presStyleIdx="0" presStyleCnt="2"/>
      <dgm:spPr/>
    </dgm:pt>
    <dgm:pt modelId="{81E55B9B-F7DD-4DA4-ABFD-068F7D570458}" type="pres">
      <dgm:prSet presAssocID="{DE75A285-8514-4784-93AD-E0EF9035118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Onay işareti"/>
        </a:ext>
      </dgm:extLst>
    </dgm:pt>
    <dgm:pt modelId="{958C7BB5-0602-4AFE-83EF-E465A723E909}" type="pres">
      <dgm:prSet presAssocID="{DE75A285-8514-4784-93AD-E0EF90351184}" presName="spaceRect" presStyleCnt="0"/>
      <dgm:spPr/>
    </dgm:pt>
    <dgm:pt modelId="{A41D762A-6578-4CB7-B9AF-B880C9C8CEE8}" type="pres">
      <dgm:prSet presAssocID="{DE75A285-8514-4784-93AD-E0EF90351184}" presName="parTx" presStyleLbl="revTx" presStyleIdx="0" presStyleCnt="2">
        <dgm:presLayoutVars>
          <dgm:chMax val="0"/>
          <dgm:chPref val="0"/>
        </dgm:presLayoutVars>
      </dgm:prSet>
      <dgm:spPr/>
      <dgm:t>
        <a:bodyPr/>
        <a:lstStyle/>
        <a:p>
          <a:endParaRPr lang="tr-TR"/>
        </a:p>
      </dgm:t>
    </dgm:pt>
    <dgm:pt modelId="{CE26662D-23F6-413D-874B-FC8FF6F141C1}" type="pres">
      <dgm:prSet presAssocID="{B6D5C8C2-0589-449A-AEFA-34ECFAB4DAAD}" presName="sibTrans" presStyleCnt="0"/>
      <dgm:spPr/>
    </dgm:pt>
    <dgm:pt modelId="{E570D973-F1A2-4B15-B4F6-9E8BAB68B74F}" type="pres">
      <dgm:prSet presAssocID="{89FE0C19-193C-47E2-9007-9A8D40D8F8D2}" presName="compNode" presStyleCnt="0"/>
      <dgm:spPr/>
    </dgm:pt>
    <dgm:pt modelId="{9262CB19-C79B-404D-8BE9-43DC772C2D33}" type="pres">
      <dgm:prSet presAssocID="{89FE0C19-193C-47E2-9007-9A8D40D8F8D2}" presName="bgRect" presStyleLbl="bgShp" presStyleIdx="1" presStyleCnt="2"/>
      <dgm:spPr/>
    </dgm:pt>
    <dgm:pt modelId="{86C7CABB-B87E-4A1D-975E-72B15B7890D2}" type="pres">
      <dgm:prSet presAssocID="{89FE0C19-193C-47E2-9007-9A8D40D8F8D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elge"/>
        </a:ext>
      </dgm:extLst>
    </dgm:pt>
    <dgm:pt modelId="{FFA9E30C-7FF5-4213-B620-4C49C0472B20}" type="pres">
      <dgm:prSet presAssocID="{89FE0C19-193C-47E2-9007-9A8D40D8F8D2}" presName="spaceRect" presStyleCnt="0"/>
      <dgm:spPr/>
    </dgm:pt>
    <dgm:pt modelId="{94C0282B-1594-41ED-AD52-969FC8A3D058}" type="pres">
      <dgm:prSet presAssocID="{89FE0C19-193C-47E2-9007-9A8D40D8F8D2}" presName="parTx" presStyleLbl="revTx" presStyleIdx="1" presStyleCnt="2">
        <dgm:presLayoutVars>
          <dgm:chMax val="0"/>
          <dgm:chPref val="0"/>
        </dgm:presLayoutVars>
      </dgm:prSet>
      <dgm:spPr/>
      <dgm:t>
        <a:bodyPr/>
        <a:lstStyle/>
        <a:p>
          <a:endParaRPr lang="tr-TR"/>
        </a:p>
      </dgm:t>
    </dgm:pt>
  </dgm:ptLst>
  <dgm:cxnLst>
    <dgm:cxn modelId="{B288EF97-2CA5-43D0-A284-4BA797C5C4BF}" srcId="{F2C49643-723C-43D4-8691-0018C384743E}" destId="{89FE0C19-193C-47E2-9007-9A8D40D8F8D2}" srcOrd="1" destOrd="0" parTransId="{6D2945FA-7260-4312-A006-D3C80F6854D4}" sibTransId="{BB6FB859-30FB-42B5-B9F0-440ECB7294E3}"/>
    <dgm:cxn modelId="{C2914B04-71FC-465B-BA41-772795CEE79A}" srcId="{F2C49643-723C-43D4-8691-0018C384743E}" destId="{DE75A285-8514-4784-93AD-E0EF90351184}" srcOrd="0" destOrd="0" parTransId="{DCDEBFDD-0056-43EF-8ABA-D5C2DC5BCF90}" sibTransId="{B6D5C8C2-0589-449A-AEFA-34ECFAB4DAAD}"/>
    <dgm:cxn modelId="{7EF96956-2E15-8247-93E7-272F0E46426C}" type="presOf" srcId="{DE75A285-8514-4784-93AD-E0EF90351184}" destId="{A41D762A-6578-4CB7-B9AF-B880C9C8CEE8}" srcOrd="0" destOrd="0" presId="urn:microsoft.com/office/officeart/2018/2/layout/IconVerticalSolidList"/>
    <dgm:cxn modelId="{8AA02F30-179D-D345-8DD2-C90E1BA6BD68}" type="presOf" srcId="{89FE0C19-193C-47E2-9007-9A8D40D8F8D2}" destId="{94C0282B-1594-41ED-AD52-969FC8A3D058}" srcOrd="0" destOrd="0" presId="urn:microsoft.com/office/officeart/2018/2/layout/IconVerticalSolidList"/>
    <dgm:cxn modelId="{E6FBCA50-2F19-C74E-9FE7-0901EA7E1B59}" type="presOf" srcId="{F2C49643-723C-43D4-8691-0018C384743E}" destId="{07B692A5-4DC6-489F-AD8F-5A0C555651D6}" srcOrd="0" destOrd="0" presId="urn:microsoft.com/office/officeart/2018/2/layout/IconVerticalSolidList"/>
    <dgm:cxn modelId="{CA4A6EF3-C038-A441-B20A-C159C14D9F1F}" type="presParOf" srcId="{07B692A5-4DC6-489F-AD8F-5A0C555651D6}" destId="{6AC682D4-D3D8-45F6-935D-B26C0A5D5BAC}" srcOrd="0" destOrd="0" presId="urn:microsoft.com/office/officeart/2018/2/layout/IconVerticalSolidList"/>
    <dgm:cxn modelId="{F3E4969B-DB5F-004A-8DA7-D023AAB9A5F8}" type="presParOf" srcId="{6AC682D4-D3D8-45F6-935D-B26C0A5D5BAC}" destId="{55174324-D131-4A17-87EE-FE4F98D1392A}" srcOrd="0" destOrd="0" presId="urn:microsoft.com/office/officeart/2018/2/layout/IconVerticalSolidList"/>
    <dgm:cxn modelId="{01E15885-240C-3345-B9BB-9EFA9341C81F}" type="presParOf" srcId="{6AC682D4-D3D8-45F6-935D-B26C0A5D5BAC}" destId="{81E55B9B-F7DD-4DA4-ABFD-068F7D570458}" srcOrd="1" destOrd="0" presId="urn:microsoft.com/office/officeart/2018/2/layout/IconVerticalSolidList"/>
    <dgm:cxn modelId="{8A5533F3-24F6-5144-9E3A-0E1F2D27A802}" type="presParOf" srcId="{6AC682D4-D3D8-45F6-935D-B26C0A5D5BAC}" destId="{958C7BB5-0602-4AFE-83EF-E465A723E909}" srcOrd="2" destOrd="0" presId="urn:microsoft.com/office/officeart/2018/2/layout/IconVerticalSolidList"/>
    <dgm:cxn modelId="{B91C849A-E591-744D-82DF-2B6B13A93A3C}" type="presParOf" srcId="{6AC682D4-D3D8-45F6-935D-B26C0A5D5BAC}" destId="{A41D762A-6578-4CB7-B9AF-B880C9C8CEE8}" srcOrd="3" destOrd="0" presId="urn:microsoft.com/office/officeart/2018/2/layout/IconVerticalSolidList"/>
    <dgm:cxn modelId="{824F0D6D-7184-1944-A35B-520AF7FD5F0B}" type="presParOf" srcId="{07B692A5-4DC6-489F-AD8F-5A0C555651D6}" destId="{CE26662D-23F6-413D-874B-FC8FF6F141C1}" srcOrd="1" destOrd="0" presId="urn:microsoft.com/office/officeart/2018/2/layout/IconVerticalSolidList"/>
    <dgm:cxn modelId="{66398C1C-5824-8E47-B127-8C6DD9F66843}" type="presParOf" srcId="{07B692A5-4DC6-489F-AD8F-5A0C555651D6}" destId="{E570D973-F1A2-4B15-B4F6-9E8BAB68B74F}" srcOrd="2" destOrd="0" presId="urn:microsoft.com/office/officeart/2018/2/layout/IconVerticalSolidList"/>
    <dgm:cxn modelId="{B03EA75A-06FA-A741-AA20-685B88F99C80}" type="presParOf" srcId="{E570D973-F1A2-4B15-B4F6-9E8BAB68B74F}" destId="{9262CB19-C79B-404D-8BE9-43DC772C2D33}" srcOrd="0" destOrd="0" presId="urn:microsoft.com/office/officeart/2018/2/layout/IconVerticalSolidList"/>
    <dgm:cxn modelId="{77D7A3E6-EF41-4C42-A90A-9231FA93326C}" type="presParOf" srcId="{E570D973-F1A2-4B15-B4F6-9E8BAB68B74F}" destId="{86C7CABB-B87E-4A1D-975E-72B15B7890D2}" srcOrd="1" destOrd="0" presId="urn:microsoft.com/office/officeart/2018/2/layout/IconVerticalSolidList"/>
    <dgm:cxn modelId="{A51CEB67-985B-AF40-8CB1-4B3CAEF01ADC}" type="presParOf" srcId="{E570D973-F1A2-4B15-B4F6-9E8BAB68B74F}" destId="{FFA9E30C-7FF5-4213-B620-4C49C0472B20}" srcOrd="2" destOrd="0" presId="urn:microsoft.com/office/officeart/2018/2/layout/IconVerticalSolidList"/>
    <dgm:cxn modelId="{0193D538-F48E-5241-BE5C-58796623B81B}" type="presParOf" srcId="{E570D973-F1A2-4B15-B4F6-9E8BAB68B74F}" destId="{94C0282B-1594-41ED-AD52-969FC8A3D0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C49643-723C-43D4-8691-0018C384743E}"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DE75A285-8514-4784-93AD-E0EF90351184}">
      <dgm:prSet/>
      <dgm:spPr/>
      <dgm:t>
        <a:bodyPr/>
        <a:lstStyle/>
        <a:p>
          <a:r>
            <a:rPr lang="tr-TR" b="1" dirty="0"/>
            <a:t>Çevrimiçi Davranışlar: </a:t>
          </a:r>
          <a:r>
            <a:rPr lang="tr-TR" dirty="0"/>
            <a:t>İnternet ve sosyal medya gibi platformlarda insanlar arasındaki etkileşimler, yüz yüze etkileşimlerden farklı olabilir. </a:t>
          </a:r>
          <a:r>
            <a:rPr lang="tr-TR" dirty="0" err="1"/>
            <a:t>Anonimlik</a:t>
          </a:r>
          <a:r>
            <a:rPr lang="tr-TR" dirty="0"/>
            <a:t> veya uzaktan iletişim nedeniyle saygı ve </a:t>
          </a:r>
          <a:r>
            <a:rPr lang="tr-TR" dirty="0" smtClean="0"/>
            <a:t>olumlu kabul </a:t>
          </a:r>
          <a:r>
            <a:rPr lang="tr-TR" dirty="0"/>
            <a:t>eksikliği oluşabilir. Dijital etik, çevrimiçi davranışların da etik değerlere uygun olmasını sağlamayı amaçlar.</a:t>
          </a:r>
          <a:endParaRPr lang="en-US" dirty="0"/>
        </a:p>
      </dgm:t>
    </dgm:pt>
    <dgm:pt modelId="{DCDEBFDD-0056-43EF-8ABA-D5C2DC5BCF90}" type="parTrans" cxnId="{C2914B04-71FC-465B-BA41-772795CEE79A}">
      <dgm:prSet/>
      <dgm:spPr/>
      <dgm:t>
        <a:bodyPr/>
        <a:lstStyle/>
        <a:p>
          <a:endParaRPr lang="en-US"/>
        </a:p>
      </dgm:t>
    </dgm:pt>
    <dgm:pt modelId="{B6D5C8C2-0589-449A-AEFA-34ECFAB4DAAD}" type="sibTrans" cxnId="{C2914B04-71FC-465B-BA41-772795CEE79A}">
      <dgm:prSet/>
      <dgm:spPr/>
      <dgm:t>
        <a:bodyPr/>
        <a:lstStyle/>
        <a:p>
          <a:endParaRPr lang="en-US"/>
        </a:p>
      </dgm:t>
    </dgm:pt>
    <dgm:pt modelId="{89FE0C19-193C-47E2-9007-9A8D40D8F8D2}">
      <dgm:prSet/>
      <dgm:spPr/>
      <dgm:t>
        <a:bodyPr/>
        <a:lstStyle/>
        <a:p>
          <a:r>
            <a:rPr lang="tr-TR" b="1" dirty="0"/>
            <a:t>Dijital Sorumluluk: </a:t>
          </a:r>
          <a:r>
            <a:rPr lang="tr-TR" dirty="0"/>
            <a:t>Dijital etik, toplumun genel çıkarlarını gözetmeyi ve zarar verme risklerini minimize etmeyi amaçlar.</a:t>
          </a:r>
          <a:endParaRPr lang="en-US" dirty="0"/>
        </a:p>
      </dgm:t>
    </dgm:pt>
    <dgm:pt modelId="{6D2945FA-7260-4312-A006-D3C80F6854D4}" type="parTrans" cxnId="{B288EF97-2CA5-43D0-A284-4BA797C5C4BF}">
      <dgm:prSet/>
      <dgm:spPr/>
      <dgm:t>
        <a:bodyPr/>
        <a:lstStyle/>
        <a:p>
          <a:endParaRPr lang="en-US"/>
        </a:p>
      </dgm:t>
    </dgm:pt>
    <dgm:pt modelId="{BB6FB859-30FB-42B5-B9F0-440ECB7294E3}" type="sibTrans" cxnId="{B288EF97-2CA5-43D0-A284-4BA797C5C4BF}">
      <dgm:prSet/>
      <dgm:spPr/>
      <dgm:t>
        <a:bodyPr/>
        <a:lstStyle/>
        <a:p>
          <a:endParaRPr lang="en-US"/>
        </a:p>
      </dgm:t>
    </dgm:pt>
    <dgm:pt modelId="{07B692A5-4DC6-489F-AD8F-5A0C555651D6}" type="pres">
      <dgm:prSet presAssocID="{F2C49643-723C-43D4-8691-0018C384743E}" presName="root" presStyleCnt="0">
        <dgm:presLayoutVars>
          <dgm:dir/>
          <dgm:resizeHandles val="exact"/>
        </dgm:presLayoutVars>
      </dgm:prSet>
      <dgm:spPr/>
      <dgm:t>
        <a:bodyPr/>
        <a:lstStyle/>
        <a:p>
          <a:endParaRPr lang="tr-TR"/>
        </a:p>
      </dgm:t>
    </dgm:pt>
    <dgm:pt modelId="{6AC682D4-D3D8-45F6-935D-B26C0A5D5BAC}" type="pres">
      <dgm:prSet presAssocID="{DE75A285-8514-4784-93AD-E0EF90351184}" presName="compNode" presStyleCnt="0"/>
      <dgm:spPr/>
    </dgm:pt>
    <dgm:pt modelId="{55174324-D131-4A17-87EE-FE4F98D1392A}" type="pres">
      <dgm:prSet presAssocID="{DE75A285-8514-4784-93AD-E0EF90351184}" presName="bgRect" presStyleLbl="bgShp" presStyleIdx="0" presStyleCnt="2"/>
      <dgm:spPr/>
    </dgm:pt>
    <dgm:pt modelId="{81E55B9B-F7DD-4DA4-ABFD-068F7D570458}" type="pres">
      <dgm:prSet presAssocID="{DE75A285-8514-4784-93AD-E0EF9035118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Onay işareti"/>
        </a:ext>
      </dgm:extLst>
    </dgm:pt>
    <dgm:pt modelId="{958C7BB5-0602-4AFE-83EF-E465A723E909}" type="pres">
      <dgm:prSet presAssocID="{DE75A285-8514-4784-93AD-E0EF90351184}" presName="spaceRect" presStyleCnt="0"/>
      <dgm:spPr/>
    </dgm:pt>
    <dgm:pt modelId="{A41D762A-6578-4CB7-B9AF-B880C9C8CEE8}" type="pres">
      <dgm:prSet presAssocID="{DE75A285-8514-4784-93AD-E0EF90351184}" presName="parTx" presStyleLbl="revTx" presStyleIdx="0" presStyleCnt="2">
        <dgm:presLayoutVars>
          <dgm:chMax val="0"/>
          <dgm:chPref val="0"/>
        </dgm:presLayoutVars>
      </dgm:prSet>
      <dgm:spPr/>
      <dgm:t>
        <a:bodyPr/>
        <a:lstStyle/>
        <a:p>
          <a:endParaRPr lang="tr-TR"/>
        </a:p>
      </dgm:t>
    </dgm:pt>
    <dgm:pt modelId="{CE26662D-23F6-413D-874B-FC8FF6F141C1}" type="pres">
      <dgm:prSet presAssocID="{B6D5C8C2-0589-449A-AEFA-34ECFAB4DAAD}" presName="sibTrans" presStyleCnt="0"/>
      <dgm:spPr/>
    </dgm:pt>
    <dgm:pt modelId="{E570D973-F1A2-4B15-B4F6-9E8BAB68B74F}" type="pres">
      <dgm:prSet presAssocID="{89FE0C19-193C-47E2-9007-9A8D40D8F8D2}" presName="compNode" presStyleCnt="0"/>
      <dgm:spPr/>
    </dgm:pt>
    <dgm:pt modelId="{9262CB19-C79B-404D-8BE9-43DC772C2D33}" type="pres">
      <dgm:prSet presAssocID="{89FE0C19-193C-47E2-9007-9A8D40D8F8D2}" presName="bgRect" presStyleLbl="bgShp" presStyleIdx="1" presStyleCnt="2"/>
      <dgm:spPr/>
    </dgm:pt>
    <dgm:pt modelId="{86C7CABB-B87E-4A1D-975E-72B15B7890D2}" type="pres">
      <dgm:prSet presAssocID="{89FE0C19-193C-47E2-9007-9A8D40D8F8D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elge"/>
        </a:ext>
      </dgm:extLst>
    </dgm:pt>
    <dgm:pt modelId="{FFA9E30C-7FF5-4213-B620-4C49C0472B20}" type="pres">
      <dgm:prSet presAssocID="{89FE0C19-193C-47E2-9007-9A8D40D8F8D2}" presName="spaceRect" presStyleCnt="0"/>
      <dgm:spPr/>
    </dgm:pt>
    <dgm:pt modelId="{94C0282B-1594-41ED-AD52-969FC8A3D058}" type="pres">
      <dgm:prSet presAssocID="{89FE0C19-193C-47E2-9007-9A8D40D8F8D2}" presName="parTx" presStyleLbl="revTx" presStyleIdx="1" presStyleCnt="2">
        <dgm:presLayoutVars>
          <dgm:chMax val="0"/>
          <dgm:chPref val="0"/>
        </dgm:presLayoutVars>
      </dgm:prSet>
      <dgm:spPr/>
      <dgm:t>
        <a:bodyPr/>
        <a:lstStyle/>
        <a:p>
          <a:endParaRPr lang="tr-TR"/>
        </a:p>
      </dgm:t>
    </dgm:pt>
  </dgm:ptLst>
  <dgm:cxnLst>
    <dgm:cxn modelId="{B288EF97-2CA5-43D0-A284-4BA797C5C4BF}" srcId="{F2C49643-723C-43D4-8691-0018C384743E}" destId="{89FE0C19-193C-47E2-9007-9A8D40D8F8D2}" srcOrd="1" destOrd="0" parTransId="{6D2945FA-7260-4312-A006-D3C80F6854D4}" sibTransId="{BB6FB859-30FB-42B5-B9F0-440ECB7294E3}"/>
    <dgm:cxn modelId="{C2914B04-71FC-465B-BA41-772795CEE79A}" srcId="{F2C49643-723C-43D4-8691-0018C384743E}" destId="{DE75A285-8514-4784-93AD-E0EF90351184}" srcOrd="0" destOrd="0" parTransId="{DCDEBFDD-0056-43EF-8ABA-D5C2DC5BCF90}" sibTransId="{B6D5C8C2-0589-449A-AEFA-34ECFAB4DAAD}"/>
    <dgm:cxn modelId="{7EF96956-2E15-8247-93E7-272F0E46426C}" type="presOf" srcId="{DE75A285-8514-4784-93AD-E0EF90351184}" destId="{A41D762A-6578-4CB7-B9AF-B880C9C8CEE8}" srcOrd="0" destOrd="0" presId="urn:microsoft.com/office/officeart/2018/2/layout/IconVerticalSolidList"/>
    <dgm:cxn modelId="{8AA02F30-179D-D345-8DD2-C90E1BA6BD68}" type="presOf" srcId="{89FE0C19-193C-47E2-9007-9A8D40D8F8D2}" destId="{94C0282B-1594-41ED-AD52-969FC8A3D058}" srcOrd="0" destOrd="0" presId="urn:microsoft.com/office/officeart/2018/2/layout/IconVerticalSolidList"/>
    <dgm:cxn modelId="{E6FBCA50-2F19-C74E-9FE7-0901EA7E1B59}" type="presOf" srcId="{F2C49643-723C-43D4-8691-0018C384743E}" destId="{07B692A5-4DC6-489F-AD8F-5A0C555651D6}" srcOrd="0" destOrd="0" presId="urn:microsoft.com/office/officeart/2018/2/layout/IconVerticalSolidList"/>
    <dgm:cxn modelId="{CA4A6EF3-C038-A441-B20A-C159C14D9F1F}" type="presParOf" srcId="{07B692A5-4DC6-489F-AD8F-5A0C555651D6}" destId="{6AC682D4-D3D8-45F6-935D-B26C0A5D5BAC}" srcOrd="0" destOrd="0" presId="urn:microsoft.com/office/officeart/2018/2/layout/IconVerticalSolidList"/>
    <dgm:cxn modelId="{F3E4969B-DB5F-004A-8DA7-D023AAB9A5F8}" type="presParOf" srcId="{6AC682D4-D3D8-45F6-935D-B26C0A5D5BAC}" destId="{55174324-D131-4A17-87EE-FE4F98D1392A}" srcOrd="0" destOrd="0" presId="urn:microsoft.com/office/officeart/2018/2/layout/IconVerticalSolidList"/>
    <dgm:cxn modelId="{01E15885-240C-3345-B9BB-9EFA9341C81F}" type="presParOf" srcId="{6AC682D4-D3D8-45F6-935D-B26C0A5D5BAC}" destId="{81E55B9B-F7DD-4DA4-ABFD-068F7D570458}" srcOrd="1" destOrd="0" presId="urn:microsoft.com/office/officeart/2018/2/layout/IconVerticalSolidList"/>
    <dgm:cxn modelId="{8A5533F3-24F6-5144-9E3A-0E1F2D27A802}" type="presParOf" srcId="{6AC682D4-D3D8-45F6-935D-B26C0A5D5BAC}" destId="{958C7BB5-0602-4AFE-83EF-E465A723E909}" srcOrd="2" destOrd="0" presId="urn:microsoft.com/office/officeart/2018/2/layout/IconVerticalSolidList"/>
    <dgm:cxn modelId="{B91C849A-E591-744D-82DF-2B6B13A93A3C}" type="presParOf" srcId="{6AC682D4-D3D8-45F6-935D-B26C0A5D5BAC}" destId="{A41D762A-6578-4CB7-B9AF-B880C9C8CEE8}" srcOrd="3" destOrd="0" presId="urn:microsoft.com/office/officeart/2018/2/layout/IconVerticalSolidList"/>
    <dgm:cxn modelId="{824F0D6D-7184-1944-A35B-520AF7FD5F0B}" type="presParOf" srcId="{07B692A5-4DC6-489F-AD8F-5A0C555651D6}" destId="{CE26662D-23F6-413D-874B-FC8FF6F141C1}" srcOrd="1" destOrd="0" presId="urn:microsoft.com/office/officeart/2018/2/layout/IconVerticalSolidList"/>
    <dgm:cxn modelId="{66398C1C-5824-8E47-B127-8C6DD9F66843}" type="presParOf" srcId="{07B692A5-4DC6-489F-AD8F-5A0C555651D6}" destId="{E570D973-F1A2-4B15-B4F6-9E8BAB68B74F}" srcOrd="2" destOrd="0" presId="urn:microsoft.com/office/officeart/2018/2/layout/IconVerticalSolidList"/>
    <dgm:cxn modelId="{B03EA75A-06FA-A741-AA20-685B88F99C80}" type="presParOf" srcId="{E570D973-F1A2-4B15-B4F6-9E8BAB68B74F}" destId="{9262CB19-C79B-404D-8BE9-43DC772C2D33}" srcOrd="0" destOrd="0" presId="urn:microsoft.com/office/officeart/2018/2/layout/IconVerticalSolidList"/>
    <dgm:cxn modelId="{77D7A3E6-EF41-4C42-A90A-9231FA93326C}" type="presParOf" srcId="{E570D973-F1A2-4B15-B4F6-9E8BAB68B74F}" destId="{86C7CABB-B87E-4A1D-975E-72B15B7890D2}" srcOrd="1" destOrd="0" presId="urn:microsoft.com/office/officeart/2018/2/layout/IconVerticalSolidList"/>
    <dgm:cxn modelId="{A51CEB67-985B-AF40-8CB1-4B3CAEF01ADC}" type="presParOf" srcId="{E570D973-F1A2-4B15-B4F6-9E8BAB68B74F}" destId="{FFA9E30C-7FF5-4213-B620-4C49C0472B20}" srcOrd="2" destOrd="0" presId="urn:microsoft.com/office/officeart/2018/2/layout/IconVerticalSolidList"/>
    <dgm:cxn modelId="{0193D538-F48E-5241-BE5C-58796623B81B}" type="presParOf" srcId="{E570D973-F1A2-4B15-B4F6-9E8BAB68B74F}" destId="{94C0282B-1594-41ED-AD52-969FC8A3D0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18CDB0-4F08-4920-A6F8-365B82669D3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7BEF388-2E98-4CBA-A709-9CCA895FA506}">
      <dgm:prSet custT="1"/>
      <dgm:spPr/>
      <dgm:t>
        <a:bodyPr/>
        <a:lstStyle/>
        <a:p>
          <a:pPr>
            <a:lnSpc>
              <a:spcPct val="100000"/>
            </a:lnSpc>
          </a:pPr>
          <a:r>
            <a:rPr lang="tr-TR" sz="2000" dirty="0"/>
            <a:t>Sağlıklı dijital yaşam becerileri; dijital teknolojileri etik, güvenli ve dengeli bir şekilde kullanmayı içeren becerilerden oluşur. </a:t>
          </a:r>
          <a:endParaRPr lang="en-US" sz="2000" dirty="0"/>
        </a:p>
      </dgm:t>
    </dgm:pt>
    <dgm:pt modelId="{66692A6F-A798-4E44-8CF3-54E68F6230E4}" type="parTrans" cxnId="{06967F4C-4D43-46A4-930A-0394B5F47C48}">
      <dgm:prSet/>
      <dgm:spPr/>
      <dgm:t>
        <a:bodyPr/>
        <a:lstStyle/>
        <a:p>
          <a:endParaRPr lang="en-US"/>
        </a:p>
      </dgm:t>
    </dgm:pt>
    <dgm:pt modelId="{8430BA5A-3837-4B6A-A429-3D99600BC32E}" type="sibTrans" cxnId="{06967F4C-4D43-46A4-930A-0394B5F47C48}">
      <dgm:prSet/>
      <dgm:spPr/>
      <dgm:t>
        <a:bodyPr/>
        <a:lstStyle/>
        <a:p>
          <a:endParaRPr lang="en-US"/>
        </a:p>
      </dgm:t>
    </dgm:pt>
    <dgm:pt modelId="{FD834735-DA12-43E4-A86C-4ECA16FEB54E}">
      <dgm:prSet/>
      <dgm:spPr/>
      <dgm:t>
        <a:bodyPr/>
        <a:lstStyle/>
        <a:p>
          <a:pPr>
            <a:lnSpc>
              <a:spcPct val="100000"/>
            </a:lnSpc>
          </a:pPr>
          <a:r>
            <a:rPr lang="tr-TR" dirty="0"/>
            <a:t>Dijital dünyada olumlu deneyimler yaşamak, dijital bağımlılığı önlemek ve çevrimiçi güvenliği artırmak amacıyla sağlıklı dijital yaşam becerileri önemlidir.</a:t>
          </a:r>
          <a:endParaRPr lang="en-US" dirty="0"/>
        </a:p>
      </dgm:t>
    </dgm:pt>
    <dgm:pt modelId="{BF6C41D2-B203-4A36-8681-5C06F4B6FA48}" type="parTrans" cxnId="{4F4462ED-FD8F-4CB0-B9F1-A13E55251A22}">
      <dgm:prSet/>
      <dgm:spPr/>
      <dgm:t>
        <a:bodyPr/>
        <a:lstStyle/>
        <a:p>
          <a:endParaRPr lang="en-US"/>
        </a:p>
      </dgm:t>
    </dgm:pt>
    <dgm:pt modelId="{D5CA9651-0356-4C32-940B-698D23EF3EF8}" type="sibTrans" cxnId="{4F4462ED-FD8F-4CB0-B9F1-A13E55251A22}">
      <dgm:prSet/>
      <dgm:spPr/>
      <dgm:t>
        <a:bodyPr/>
        <a:lstStyle/>
        <a:p>
          <a:endParaRPr lang="en-US"/>
        </a:p>
      </dgm:t>
    </dgm:pt>
    <dgm:pt modelId="{155F455A-1385-410E-A9B5-71F4B6899729}" type="pres">
      <dgm:prSet presAssocID="{A218CDB0-4F08-4920-A6F8-365B82669D3D}" presName="root" presStyleCnt="0">
        <dgm:presLayoutVars>
          <dgm:dir/>
          <dgm:resizeHandles val="exact"/>
        </dgm:presLayoutVars>
      </dgm:prSet>
      <dgm:spPr/>
      <dgm:t>
        <a:bodyPr/>
        <a:lstStyle/>
        <a:p>
          <a:endParaRPr lang="tr-TR"/>
        </a:p>
      </dgm:t>
    </dgm:pt>
    <dgm:pt modelId="{6D879468-B248-4D4B-8EC9-438A90C8CBEF}" type="pres">
      <dgm:prSet presAssocID="{27BEF388-2E98-4CBA-A709-9CCA895FA506}" presName="compNode" presStyleCnt="0"/>
      <dgm:spPr/>
    </dgm:pt>
    <dgm:pt modelId="{251CCCC0-FFD9-40C5-8820-4828A1E1205F}" type="pres">
      <dgm:prSet presAssocID="{27BEF388-2E98-4CBA-A709-9CCA895FA50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Connections"/>
        </a:ext>
      </dgm:extLst>
    </dgm:pt>
    <dgm:pt modelId="{3607ACBF-23BB-4F78-80D9-050640B96774}" type="pres">
      <dgm:prSet presAssocID="{27BEF388-2E98-4CBA-A709-9CCA895FA506}" presName="spaceRect" presStyleCnt="0"/>
      <dgm:spPr/>
    </dgm:pt>
    <dgm:pt modelId="{7392B1CE-7BC6-49CE-BE26-A62FC9FE672B}" type="pres">
      <dgm:prSet presAssocID="{27BEF388-2E98-4CBA-A709-9CCA895FA506}" presName="textRect" presStyleLbl="revTx" presStyleIdx="0" presStyleCnt="2">
        <dgm:presLayoutVars>
          <dgm:chMax val="1"/>
          <dgm:chPref val="1"/>
        </dgm:presLayoutVars>
      </dgm:prSet>
      <dgm:spPr/>
      <dgm:t>
        <a:bodyPr/>
        <a:lstStyle/>
        <a:p>
          <a:endParaRPr lang="tr-TR"/>
        </a:p>
      </dgm:t>
    </dgm:pt>
    <dgm:pt modelId="{BBD26F06-B883-42CA-8BF9-147249A9D6B0}" type="pres">
      <dgm:prSet presAssocID="{8430BA5A-3837-4B6A-A429-3D99600BC32E}" presName="sibTrans" presStyleCnt="0"/>
      <dgm:spPr/>
    </dgm:pt>
    <dgm:pt modelId="{9340AC66-9157-4FDB-B414-7D5721A55036}" type="pres">
      <dgm:prSet presAssocID="{FD834735-DA12-43E4-A86C-4ECA16FEB54E}" presName="compNode" presStyleCnt="0"/>
      <dgm:spPr/>
    </dgm:pt>
    <dgm:pt modelId="{DDE70549-1FE6-4D84-BCE0-DB482E94FBE8}" type="pres">
      <dgm:prSet presAssocID="{FD834735-DA12-43E4-A86C-4ECA16FEB54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Angel Face Outline"/>
        </a:ext>
      </dgm:extLst>
    </dgm:pt>
    <dgm:pt modelId="{4BE0E60D-2B04-44E9-8030-977E76557DD8}" type="pres">
      <dgm:prSet presAssocID="{FD834735-DA12-43E4-A86C-4ECA16FEB54E}" presName="spaceRect" presStyleCnt="0"/>
      <dgm:spPr/>
    </dgm:pt>
    <dgm:pt modelId="{654229A1-3773-4110-9BF2-4EE89E425E6C}" type="pres">
      <dgm:prSet presAssocID="{FD834735-DA12-43E4-A86C-4ECA16FEB54E}" presName="textRect" presStyleLbl="revTx" presStyleIdx="1" presStyleCnt="2">
        <dgm:presLayoutVars>
          <dgm:chMax val="1"/>
          <dgm:chPref val="1"/>
        </dgm:presLayoutVars>
      </dgm:prSet>
      <dgm:spPr/>
      <dgm:t>
        <a:bodyPr/>
        <a:lstStyle/>
        <a:p>
          <a:endParaRPr lang="tr-TR"/>
        </a:p>
      </dgm:t>
    </dgm:pt>
  </dgm:ptLst>
  <dgm:cxnLst>
    <dgm:cxn modelId="{21CDF7ED-F059-4A15-AF70-594B33EB66FF}" type="presOf" srcId="{FD834735-DA12-43E4-A86C-4ECA16FEB54E}" destId="{654229A1-3773-4110-9BF2-4EE89E425E6C}" srcOrd="0" destOrd="0" presId="urn:microsoft.com/office/officeart/2018/2/layout/IconLabelList"/>
    <dgm:cxn modelId="{2A241EF2-6CED-45E8-AED6-971EE996CE83}" type="presOf" srcId="{A218CDB0-4F08-4920-A6F8-365B82669D3D}" destId="{155F455A-1385-410E-A9B5-71F4B6899729}" srcOrd="0" destOrd="0" presId="urn:microsoft.com/office/officeart/2018/2/layout/IconLabelList"/>
    <dgm:cxn modelId="{06967F4C-4D43-46A4-930A-0394B5F47C48}" srcId="{A218CDB0-4F08-4920-A6F8-365B82669D3D}" destId="{27BEF388-2E98-4CBA-A709-9CCA895FA506}" srcOrd="0" destOrd="0" parTransId="{66692A6F-A798-4E44-8CF3-54E68F6230E4}" sibTransId="{8430BA5A-3837-4B6A-A429-3D99600BC32E}"/>
    <dgm:cxn modelId="{4F4462ED-FD8F-4CB0-B9F1-A13E55251A22}" srcId="{A218CDB0-4F08-4920-A6F8-365B82669D3D}" destId="{FD834735-DA12-43E4-A86C-4ECA16FEB54E}" srcOrd="1" destOrd="0" parTransId="{BF6C41D2-B203-4A36-8681-5C06F4B6FA48}" sibTransId="{D5CA9651-0356-4C32-940B-698D23EF3EF8}"/>
    <dgm:cxn modelId="{37C81E47-C275-44C8-8B10-C5AEF6BD34F9}" type="presOf" srcId="{27BEF388-2E98-4CBA-A709-9CCA895FA506}" destId="{7392B1CE-7BC6-49CE-BE26-A62FC9FE672B}" srcOrd="0" destOrd="0" presId="urn:microsoft.com/office/officeart/2018/2/layout/IconLabelList"/>
    <dgm:cxn modelId="{0CE33F2A-7790-4276-9E3A-DE7ABFFF7E62}" type="presParOf" srcId="{155F455A-1385-410E-A9B5-71F4B6899729}" destId="{6D879468-B248-4D4B-8EC9-438A90C8CBEF}" srcOrd="0" destOrd="0" presId="urn:microsoft.com/office/officeart/2018/2/layout/IconLabelList"/>
    <dgm:cxn modelId="{8E3DAA37-992E-4986-8725-4237CB4B4BA4}" type="presParOf" srcId="{6D879468-B248-4D4B-8EC9-438A90C8CBEF}" destId="{251CCCC0-FFD9-40C5-8820-4828A1E1205F}" srcOrd="0" destOrd="0" presId="urn:microsoft.com/office/officeart/2018/2/layout/IconLabelList"/>
    <dgm:cxn modelId="{4EFEB776-45FB-48C5-B9B8-CF8BCA57CEE2}" type="presParOf" srcId="{6D879468-B248-4D4B-8EC9-438A90C8CBEF}" destId="{3607ACBF-23BB-4F78-80D9-050640B96774}" srcOrd="1" destOrd="0" presId="urn:microsoft.com/office/officeart/2018/2/layout/IconLabelList"/>
    <dgm:cxn modelId="{16D1CB09-7498-4F27-A0F7-2D8A8FE30349}" type="presParOf" srcId="{6D879468-B248-4D4B-8EC9-438A90C8CBEF}" destId="{7392B1CE-7BC6-49CE-BE26-A62FC9FE672B}" srcOrd="2" destOrd="0" presId="urn:microsoft.com/office/officeart/2018/2/layout/IconLabelList"/>
    <dgm:cxn modelId="{B1DD4EF4-4571-4075-9A4B-2D1A0C6A4761}" type="presParOf" srcId="{155F455A-1385-410E-A9B5-71F4B6899729}" destId="{BBD26F06-B883-42CA-8BF9-147249A9D6B0}" srcOrd="1" destOrd="0" presId="urn:microsoft.com/office/officeart/2018/2/layout/IconLabelList"/>
    <dgm:cxn modelId="{5F6A902A-EB1D-48B5-A651-64C78897659C}" type="presParOf" srcId="{155F455A-1385-410E-A9B5-71F4B6899729}" destId="{9340AC66-9157-4FDB-B414-7D5721A55036}" srcOrd="2" destOrd="0" presId="urn:microsoft.com/office/officeart/2018/2/layout/IconLabelList"/>
    <dgm:cxn modelId="{46609DF7-6768-48BC-A22A-9667F3483F85}" type="presParOf" srcId="{9340AC66-9157-4FDB-B414-7D5721A55036}" destId="{DDE70549-1FE6-4D84-BCE0-DB482E94FBE8}" srcOrd="0" destOrd="0" presId="urn:microsoft.com/office/officeart/2018/2/layout/IconLabelList"/>
    <dgm:cxn modelId="{7400758D-9B7D-475A-9EE8-92E7D0971E70}" type="presParOf" srcId="{9340AC66-9157-4FDB-B414-7D5721A55036}" destId="{4BE0E60D-2B04-44E9-8030-977E76557DD8}" srcOrd="1" destOrd="0" presId="urn:microsoft.com/office/officeart/2018/2/layout/IconLabelList"/>
    <dgm:cxn modelId="{D24DFE23-5E51-47EF-AD57-6A0D4BA6B958}" type="presParOf" srcId="{9340AC66-9157-4FDB-B414-7D5721A55036}" destId="{654229A1-3773-4110-9BF2-4EE89E425E6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771267-0A9F-4204-8617-57C9CA0073D0}"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61C8B34-37BC-4C2C-BCAB-194C40E065F9}">
      <dgm:prSet/>
      <dgm:spPr/>
      <dgm:t>
        <a:bodyPr/>
        <a:lstStyle/>
        <a:p>
          <a:pPr>
            <a:lnSpc>
              <a:spcPct val="100000"/>
            </a:lnSpc>
          </a:pPr>
          <a:r>
            <a:rPr lang="tr-TR" b="1" dirty="0"/>
            <a:t>Dijital Bilinçlilik:</a:t>
          </a:r>
          <a:r>
            <a:rPr lang="tr-TR" dirty="0"/>
            <a:t> Dijital dünyanın işleyişini, risklerini ve fırsatlarını anlama ile çevrimiçi güvenlik, gizlilik ve telif hakkı gibi konularda bilinçli olma durumudur.</a:t>
          </a:r>
          <a:endParaRPr lang="en-US" dirty="0"/>
        </a:p>
      </dgm:t>
    </dgm:pt>
    <dgm:pt modelId="{DA06DA46-D73A-497E-B9A0-FD255BAC965D}" type="parTrans" cxnId="{EEEC85EC-6143-40B6-991A-ED2394940D6D}">
      <dgm:prSet/>
      <dgm:spPr/>
      <dgm:t>
        <a:bodyPr/>
        <a:lstStyle/>
        <a:p>
          <a:endParaRPr lang="en-US"/>
        </a:p>
      </dgm:t>
    </dgm:pt>
    <dgm:pt modelId="{BBBB9967-FF4A-47D7-97BA-A75966409D67}" type="sibTrans" cxnId="{EEEC85EC-6143-40B6-991A-ED2394940D6D}">
      <dgm:prSet/>
      <dgm:spPr/>
      <dgm:t>
        <a:bodyPr/>
        <a:lstStyle/>
        <a:p>
          <a:pPr>
            <a:lnSpc>
              <a:spcPct val="100000"/>
            </a:lnSpc>
          </a:pPr>
          <a:endParaRPr lang="en-US"/>
        </a:p>
      </dgm:t>
    </dgm:pt>
    <dgm:pt modelId="{C9E1039B-D8E9-4F21-A529-0495216963C8}">
      <dgm:prSet/>
      <dgm:spPr/>
      <dgm:t>
        <a:bodyPr/>
        <a:lstStyle/>
        <a:p>
          <a:pPr>
            <a:lnSpc>
              <a:spcPct val="100000"/>
            </a:lnSpc>
          </a:pPr>
          <a:r>
            <a:rPr lang="tr-TR" b="1"/>
            <a:t>Dijital Denge:</a:t>
          </a:r>
          <a:r>
            <a:rPr lang="tr-TR"/>
            <a:t> Dijital teknolojileri dengeli bir şekilde kullanma ve sürekli olarak cihazlara bağlı kalmamaya dikkat etme olarak belirtilmektedir. </a:t>
          </a:r>
          <a:endParaRPr lang="en-US"/>
        </a:p>
      </dgm:t>
    </dgm:pt>
    <dgm:pt modelId="{95986B89-7AE0-4B6D-89FA-587F01072CD7}" type="parTrans" cxnId="{3F980E22-87B6-4D1F-80A8-B2A6553A2D9C}">
      <dgm:prSet/>
      <dgm:spPr/>
      <dgm:t>
        <a:bodyPr/>
        <a:lstStyle/>
        <a:p>
          <a:endParaRPr lang="en-US"/>
        </a:p>
      </dgm:t>
    </dgm:pt>
    <dgm:pt modelId="{A39E6B7E-5469-41ED-B9DA-84C7BB58C04E}" type="sibTrans" cxnId="{3F980E22-87B6-4D1F-80A8-B2A6553A2D9C}">
      <dgm:prSet/>
      <dgm:spPr/>
      <dgm:t>
        <a:bodyPr/>
        <a:lstStyle/>
        <a:p>
          <a:endParaRPr lang="en-US"/>
        </a:p>
      </dgm:t>
    </dgm:pt>
    <dgm:pt modelId="{5F33AEF8-7FA1-49E9-83A0-00846BBD0E63}" type="pres">
      <dgm:prSet presAssocID="{FF771267-0A9F-4204-8617-57C9CA0073D0}" presName="root" presStyleCnt="0">
        <dgm:presLayoutVars>
          <dgm:dir/>
          <dgm:resizeHandles val="exact"/>
        </dgm:presLayoutVars>
      </dgm:prSet>
      <dgm:spPr/>
      <dgm:t>
        <a:bodyPr/>
        <a:lstStyle/>
        <a:p>
          <a:endParaRPr lang="tr-TR"/>
        </a:p>
      </dgm:t>
    </dgm:pt>
    <dgm:pt modelId="{033E30C5-4F7A-4875-A2DE-D158D61D59E0}" type="pres">
      <dgm:prSet presAssocID="{FF771267-0A9F-4204-8617-57C9CA0073D0}" presName="container" presStyleCnt="0">
        <dgm:presLayoutVars>
          <dgm:dir/>
          <dgm:resizeHandles val="exact"/>
        </dgm:presLayoutVars>
      </dgm:prSet>
      <dgm:spPr/>
    </dgm:pt>
    <dgm:pt modelId="{35B809A3-6C68-41BB-85AF-0DE737C67EE7}" type="pres">
      <dgm:prSet presAssocID="{561C8B34-37BC-4C2C-BCAB-194C40E065F9}" presName="compNode" presStyleCnt="0"/>
      <dgm:spPr/>
    </dgm:pt>
    <dgm:pt modelId="{50F2063C-9E0B-4A60-B75F-FB377BCCBCAD}" type="pres">
      <dgm:prSet presAssocID="{561C8B34-37BC-4C2C-BCAB-194C40E065F9}" presName="iconBgRect" presStyleLbl="bgShp" presStyleIdx="0" presStyleCnt="2"/>
      <dgm:spPr/>
    </dgm:pt>
    <dgm:pt modelId="{FEA44BA8-1C04-4EDD-B3E5-6F015557253A}" type="pres">
      <dgm:prSet presAssocID="{561C8B34-37BC-4C2C-BCAB-194C40E065F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ubtitles"/>
        </a:ext>
      </dgm:extLst>
    </dgm:pt>
    <dgm:pt modelId="{59B8C8C6-08D4-4C63-87B8-3219674CF18F}" type="pres">
      <dgm:prSet presAssocID="{561C8B34-37BC-4C2C-BCAB-194C40E065F9}" presName="spaceRect" presStyleCnt="0"/>
      <dgm:spPr/>
    </dgm:pt>
    <dgm:pt modelId="{DD1F7065-4B5E-44E0-B0E9-B5A27383A44A}" type="pres">
      <dgm:prSet presAssocID="{561C8B34-37BC-4C2C-BCAB-194C40E065F9}" presName="textRect" presStyleLbl="revTx" presStyleIdx="0" presStyleCnt="2">
        <dgm:presLayoutVars>
          <dgm:chMax val="1"/>
          <dgm:chPref val="1"/>
        </dgm:presLayoutVars>
      </dgm:prSet>
      <dgm:spPr/>
      <dgm:t>
        <a:bodyPr/>
        <a:lstStyle/>
        <a:p>
          <a:endParaRPr lang="tr-TR"/>
        </a:p>
      </dgm:t>
    </dgm:pt>
    <dgm:pt modelId="{2A723CDE-481D-4B6A-AB4E-680DF05B0F15}" type="pres">
      <dgm:prSet presAssocID="{BBBB9967-FF4A-47D7-97BA-A75966409D67}" presName="sibTrans" presStyleLbl="sibTrans2D1" presStyleIdx="0" presStyleCnt="0"/>
      <dgm:spPr/>
      <dgm:t>
        <a:bodyPr/>
        <a:lstStyle/>
        <a:p>
          <a:endParaRPr lang="tr-TR"/>
        </a:p>
      </dgm:t>
    </dgm:pt>
    <dgm:pt modelId="{C8B7B627-1561-4C1E-8B96-D53C87BD4C45}" type="pres">
      <dgm:prSet presAssocID="{C9E1039B-D8E9-4F21-A529-0495216963C8}" presName="compNode" presStyleCnt="0"/>
      <dgm:spPr/>
    </dgm:pt>
    <dgm:pt modelId="{92BB2DA7-F334-4F5C-9AEA-3A95F15CDCC8}" type="pres">
      <dgm:prSet presAssocID="{C9E1039B-D8E9-4F21-A529-0495216963C8}" presName="iconBgRect" presStyleLbl="bgShp" presStyleIdx="1" presStyleCnt="2"/>
      <dgm:spPr/>
    </dgm:pt>
    <dgm:pt modelId="{D395FEB2-EA99-4A1E-97DD-5BEF467325A4}" type="pres">
      <dgm:prSet presAssocID="{C9E1039B-D8E9-4F21-A529-0495216963C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İşlemci"/>
        </a:ext>
      </dgm:extLst>
    </dgm:pt>
    <dgm:pt modelId="{77AFA57F-9EB0-49B8-9BE8-5281E6FECC5B}" type="pres">
      <dgm:prSet presAssocID="{C9E1039B-D8E9-4F21-A529-0495216963C8}" presName="spaceRect" presStyleCnt="0"/>
      <dgm:spPr/>
    </dgm:pt>
    <dgm:pt modelId="{E816B805-CECF-4383-B449-BFE4ED22FFA2}" type="pres">
      <dgm:prSet presAssocID="{C9E1039B-D8E9-4F21-A529-0495216963C8}" presName="textRect" presStyleLbl="revTx" presStyleIdx="1" presStyleCnt="2">
        <dgm:presLayoutVars>
          <dgm:chMax val="1"/>
          <dgm:chPref val="1"/>
        </dgm:presLayoutVars>
      </dgm:prSet>
      <dgm:spPr/>
      <dgm:t>
        <a:bodyPr/>
        <a:lstStyle/>
        <a:p>
          <a:endParaRPr lang="tr-TR"/>
        </a:p>
      </dgm:t>
    </dgm:pt>
  </dgm:ptLst>
  <dgm:cxnLst>
    <dgm:cxn modelId="{BBA5BE8D-0227-4844-B735-5D8F703AFB86}" type="presOf" srcId="{C9E1039B-D8E9-4F21-A529-0495216963C8}" destId="{E816B805-CECF-4383-B449-BFE4ED22FFA2}" srcOrd="0" destOrd="0" presId="urn:microsoft.com/office/officeart/2018/2/layout/IconCircleList"/>
    <dgm:cxn modelId="{0BEF982E-3B30-904B-89F9-7476677C4F40}" type="presOf" srcId="{BBBB9967-FF4A-47D7-97BA-A75966409D67}" destId="{2A723CDE-481D-4B6A-AB4E-680DF05B0F15}" srcOrd="0" destOrd="0" presId="urn:microsoft.com/office/officeart/2018/2/layout/IconCircleList"/>
    <dgm:cxn modelId="{3F980E22-87B6-4D1F-80A8-B2A6553A2D9C}" srcId="{FF771267-0A9F-4204-8617-57C9CA0073D0}" destId="{C9E1039B-D8E9-4F21-A529-0495216963C8}" srcOrd="1" destOrd="0" parTransId="{95986B89-7AE0-4B6D-89FA-587F01072CD7}" sibTransId="{A39E6B7E-5469-41ED-B9DA-84C7BB58C04E}"/>
    <dgm:cxn modelId="{B47DEFF0-AD77-A546-8578-E867E19BDF17}" type="presOf" srcId="{561C8B34-37BC-4C2C-BCAB-194C40E065F9}" destId="{DD1F7065-4B5E-44E0-B0E9-B5A27383A44A}" srcOrd="0" destOrd="0" presId="urn:microsoft.com/office/officeart/2018/2/layout/IconCircleList"/>
    <dgm:cxn modelId="{B917C6E9-11E4-224F-9B48-BD7ADC2C58DC}" type="presOf" srcId="{FF771267-0A9F-4204-8617-57C9CA0073D0}" destId="{5F33AEF8-7FA1-49E9-83A0-00846BBD0E63}" srcOrd="0" destOrd="0" presId="urn:microsoft.com/office/officeart/2018/2/layout/IconCircleList"/>
    <dgm:cxn modelId="{EEEC85EC-6143-40B6-991A-ED2394940D6D}" srcId="{FF771267-0A9F-4204-8617-57C9CA0073D0}" destId="{561C8B34-37BC-4C2C-BCAB-194C40E065F9}" srcOrd="0" destOrd="0" parTransId="{DA06DA46-D73A-497E-B9A0-FD255BAC965D}" sibTransId="{BBBB9967-FF4A-47D7-97BA-A75966409D67}"/>
    <dgm:cxn modelId="{DD563F1E-CDF5-9F4C-AA50-0989FCDDBE89}" type="presParOf" srcId="{5F33AEF8-7FA1-49E9-83A0-00846BBD0E63}" destId="{033E30C5-4F7A-4875-A2DE-D158D61D59E0}" srcOrd="0" destOrd="0" presId="urn:microsoft.com/office/officeart/2018/2/layout/IconCircleList"/>
    <dgm:cxn modelId="{4260DE19-C59B-054A-8E56-FB5F2805FCB0}" type="presParOf" srcId="{033E30C5-4F7A-4875-A2DE-D158D61D59E0}" destId="{35B809A3-6C68-41BB-85AF-0DE737C67EE7}" srcOrd="0" destOrd="0" presId="urn:microsoft.com/office/officeart/2018/2/layout/IconCircleList"/>
    <dgm:cxn modelId="{DE3BA16D-4896-1140-AF73-46F057FADA43}" type="presParOf" srcId="{35B809A3-6C68-41BB-85AF-0DE737C67EE7}" destId="{50F2063C-9E0B-4A60-B75F-FB377BCCBCAD}" srcOrd="0" destOrd="0" presId="urn:microsoft.com/office/officeart/2018/2/layout/IconCircleList"/>
    <dgm:cxn modelId="{5EFF147E-1C16-C244-B049-4FF4A0E3DB60}" type="presParOf" srcId="{35B809A3-6C68-41BB-85AF-0DE737C67EE7}" destId="{FEA44BA8-1C04-4EDD-B3E5-6F015557253A}" srcOrd="1" destOrd="0" presId="urn:microsoft.com/office/officeart/2018/2/layout/IconCircleList"/>
    <dgm:cxn modelId="{4EC95179-CD77-194B-9C37-52DFFE9DF419}" type="presParOf" srcId="{35B809A3-6C68-41BB-85AF-0DE737C67EE7}" destId="{59B8C8C6-08D4-4C63-87B8-3219674CF18F}" srcOrd="2" destOrd="0" presId="urn:microsoft.com/office/officeart/2018/2/layout/IconCircleList"/>
    <dgm:cxn modelId="{BE480ADC-6F37-3644-B9AA-0F07BEC21AF7}" type="presParOf" srcId="{35B809A3-6C68-41BB-85AF-0DE737C67EE7}" destId="{DD1F7065-4B5E-44E0-B0E9-B5A27383A44A}" srcOrd="3" destOrd="0" presId="urn:microsoft.com/office/officeart/2018/2/layout/IconCircleList"/>
    <dgm:cxn modelId="{54C6195A-D593-A14F-8E78-A65B1FEC9432}" type="presParOf" srcId="{033E30C5-4F7A-4875-A2DE-D158D61D59E0}" destId="{2A723CDE-481D-4B6A-AB4E-680DF05B0F15}" srcOrd="1" destOrd="0" presId="urn:microsoft.com/office/officeart/2018/2/layout/IconCircleList"/>
    <dgm:cxn modelId="{818556FB-1CFF-0A4C-A546-5BD086F9ABD5}" type="presParOf" srcId="{033E30C5-4F7A-4875-A2DE-D158D61D59E0}" destId="{C8B7B627-1561-4C1E-8B96-D53C87BD4C45}" srcOrd="2" destOrd="0" presId="urn:microsoft.com/office/officeart/2018/2/layout/IconCircleList"/>
    <dgm:cxn modelId="{8D824B79-EB41-464D-A3D3-D8FE69B4D73F}" type="presParOf" srcId="{C8B7B627-1561-4C1E-8B96-D53C87BD4C45}" destId="{92BB2DA7-F334-4F5C-9AEA-3A95F15CDCC8}" srcOrd="0" destOrd="0" presId="urn:microsoft.com/office/officeart/2018/2/layout/IconCircleList"/>
    <dgm:cxn modelId="{91A750EE-07AD-2F4F-9CF6-1FA54C226D02}" type="presParOf" srcId="{C8B7B627-1561-4C1E-8B96-D53C87BD4C45}" destId="{D395FEB2-EA99-4A1E-97DD-5BEF467325A4}" srcOrd="1" destOrd="0" presId="urn:microsoft.com/office/officeart/2018/2/layout/IconCircleList"/>
    <dgm:cxn modelId="{3C543DC3-4F36-1249-993B-1D0EECA76444}" type="presParOf" srcId="{C8B7B627-1561-4C1E-8B96-D53C87BD4C45}" destId="{77AFA57F-9EB0-49B8-9BE8-5281E6FECC5B}" srcOrd="2" destOrd="0" presId="urn:microsoft.com/office/officeart/2018/2/layout/IconCircleList"/>
    <dgm:cxn modelId="{F4B4997A-D05B-2C4A-8316-28FE111D5948}" type="presParOf" srcId="{C8B7B627-1561-4C1E-8B96-D53C87BD4C45}" destId="{E816B805-CECF-4383-B449-BFE4ED22FFA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383B050-DA84-40E2-92A1-0182F9B3E7CE}"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C9D9D5B-FBAF-46D8-9308-882C98AB5EF9}">
      <dgm:prSet custT="1"/>
      <dgm:spPr/>
      <dgm:t>
        <a:bodyPr/>
        <a:lstStyle/>
        <a:p>
          <a:pPr>
            <a:lnSpc>
              <a:spcPct val="100000"/>
            </a:lnSpc>
          </a:pPr>
          <a:r>
            <a:rPr lang="tr-TR" sz="1800" b="1"/>
            <a:t>Çevrimiçi Güvenlik:</a:t>
          </a:r>
          <a:r>
            <a:rPr lang="tr-TR" sz="1800"/>
            <a:t> Güçlü parolalar kullanma, güvenilir sitelerde alışveriş yapma, kişisel bilgileri paylaşırken dikkatli olma gibi çevrimiçi güvenlik önlemlerini bilmek ve uygulamaktır.</a:t>
          </a:r>
          <a:endParaRPr lang="en-US" sz="1800"/>
        </a:p>
      </dgm:t>
    </dgm:pt>
    <dgm:pt modelId="{05ACE624-C60F-46EB-8466-0EE6CDFFE71E}" type="parTrans" cxnId="{20BA5503-3284-4BC5-ABCA-91D60879A638}">
      <dgm:prSet/>
      <dgm:spPr/>
      <dgm:t>
        <a:bodyPr/>
        <a:lstStyle/>
        <a:p>
          <a:endParaRPr lang="en-US"/>
        </a:p>
      </dgm:t>
    </dgm:pt>
    <dgm:pt modelId="{10831BE8-BAF0-4E7E-B0CC-F1129443E5FA}" type="sibTrans" cxnId="{20BA5503-3284-4BC5-ABCA-91D60879A638}">
      <dgm:prSet/>
      <dgm:spPr/>
      <dgm:t>
        <a:bodyPr/>
        <a:lstStyle/>
        <a:p>
          <a:pPr>
            <a:lnSpc>
              <a:spcPct val="100000"/>
            </a:lnSpc>
          </a:pPr>
          <a:endParaRPr lang="en-US"/>
        </a:p>
      </dgm:t>
    </dgm:pt>
    <dgm:pt modelId="{F26381F9-C604-48C7-BDEC-03207DC2DFB9}">
      <dgm:prSet/>
      <dgm:spPr/>
      <dgm:t>
        <a:bodyPr/>
        <a:lstStyle/>
        <a:p>
          <a:pPr>
            <a:lnSpc>
              <a:spcPct val="100000"/>
            </a:lnSpc>
          </a:pPr>
          <a:r>
            <a:rPr lang="tr-TR" b="1"/>
            <a:t>Dijital Empati:</a:t>
          </a:r>
          <a:r>
            <a:rPr lang="tr-TR"/>
            <a:t> Çevrimiçi etkileşimlerde insanlara saygılı olma, empati gösterme ve olumlu iletişim kurma yeteneğidir.</a:t>
          </a:r>
          <a:endParaRPr lang="en-US"/>
        </a:p>
      </dgm:t>
    </dgm:pt>
    <dgm:pt modelId="{3DB4D15F-9B5D-4622-A217-9E4D2035849F}" type="parTrans" cxnId="{9CC86CA9-F5AA-434F-A614-A6556B008F80}">
      <dgm:prSet/>
      <dgm:spPr/>
      <dgm:t>
        <a:bodyPr/>
        <a:lstStyle/>
        <a:p>
          <a:endParaRPr lang="en-US"/>
        </a:p>
      </dgm:t>
    </dgm:pt>
    <dgm:pt modelId="{CB78E758-F951-47A7-932D-E15E5B41C683}" type="sibTrans" cxnId="{9CC86CA9-F5AA-434F-A614-A6556B008F80}">
      <dgm:prSet/>
      <dgm:spPr/>
      <dgm:t>
        <a:bodyPr/>
        <a:lstStyle/>
        <a:p>
          <a:endParaRPr lang="en-US"/>
        </a:p>
      </dgm:t>
    </dgm:pt>
    <dgm:pt modelId="{AF1BA982-1BDF-4985-B342-2BE1F6C35A77}" type="pres">
      <dgm:prSet presAssocID="{4383B050-DA84-40E2-92A1-0182F9B3E7CE}" presName="root" presStyleCnt="0">
        <dgm:presLayoutVars>
          <dgm:dir/>
          <dgm:resizeHandles val="exact"/>
        </dgm:presLayoutVars>
      </dgm:prSet>
      <dgm:spPr/>
      <dgm:t>
        <a:bodyPr/>
        <a:lstStyle/>
        <a:p>
          <a:endParaRPr lang="tr-TR"/>
        </a:p>
      </dgm:t>
    </dgm:pt>
    <dgm:pt modelId="{06E54B52-18A8-4236-8F0A-E1C0D45ED376}" type="pres">
      <dgm:prSet presAssocID="{4383B050-DA84-40E2-92A1-0182F9B3E7CE}" presName="container" presStyleCnt="0">
        <dgm:presLayoutVars>
          <dgm:dir/>
          <dgm:resizeHandles val="exact"/>
        </dgm:presLayoutVars>
      </dgm:prSet>
      <dgm:spPr/>
    </dgm:pt>
    <dgm:pt modelId="{F4B5C4EF-67FF-43A1-8248-CA6CF609B2E3}" type="pres">
      <dgm:prSet presAssocID="{8C9D9D5B-FBAF-46D8-9308-882C98AB5EF9}" presName="compNode" presStyleCnt="0"/>
      <dgm:spPr/>
    </dgm:pt>
    <dgm:pt modelId="{9E6CC58A-D0C1-488E-8717-5854983001B6}" type="pres">
      <dgm:prSet presAssocID="{8C9D9D5B-FBAF-46D8-9308-882C98AB5EF9}" presName="iconBgRect" presStyleLbl="bgShp" presStyleIdx="0" presStyleCnt="2"/>
      <dgm:spPr/>
    </dgm:pt>
    <dgm:pt modelId="{121F6D40-1D44-48B7-9511-B5B8B2782856}" type="pres">
      <dgm:prSet presAssocID="{8C9D9D5B-FBAF-46D8-9308-882C98AB5EF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Shopping cart"/>
        </a:ext>
      </dgm:extLst>
    </dgm:pt>
    <dgm:pt modelId="{075D7A7A-0AFD-441B-A968-E2AF7B1FDFAE}" type="pres">
      <dgm:prSet presAssocID="{8C9D9D5B-FBAF-46D8-9308-882C98AB5EF9}" presName="spaceRect" presStyleCnt="0"/>
      <dgm:spPr/>
    </dgm:pt>
    <dgm:pt modelId="{175C190B-8DBD-4F0C-9A7D-C017DD0A068B}" type="pres">
      <dgm:prSet presAssocID="{8C9D9D5B-FBAF-46D8-9308-882C98AB5EF9}" presName="textRect" presStyleLbl="revTx" presStyleIdx="0" presStyleCnt="2">
        <dgm:presLayoutVars>
          <dgm:chMax val="1"/>
          <dgm:chPref val="1"/>
        </dgm:presLayoutVars>
      </dgm:prSet>
      <dgm:spPr/>
      <dgm:t>
        <a:bodyPr/>
        <a:lstStyle/>
        <a:p>
          <a:endParaRPr lang="tr-TR"/>
        </a:p>
      </dgm:t>
    </dgm:pt>
    <dgm:pt modelId="{CCAA7CF7-827C-439D-A1F8-3C8D445BFF46}" type="pres">
      <dgm:prSet presAssocID="{10831BE8-BAF0-4E7E-B0CC-F1129443E5FA}" presName="sibTrans" presStyleLbl="sibTrans2D1" presStyleIdx="0" presStyleCnt="0"/>
      <dgm:spPr/>
      <dgm:t>
        <a:bodyPr/>
        <a:lstStyle/>
        <a:p>
          <a:endParaRPr lang="tr-TR"/>
        </a:p>
      </dgm:t>
    </dgm:pt>
    <dgm:pt modelId="{A2C9BD16-943A-40A4-BC48-131DDF06F828}" type="pres">
      <dgm:prSet presAssocID="{F26381F9-C604-48C7-BDEC-03207DC2DFB9}" presName="compNode" presStyleCnt="0"/>
      <dgm:spPr/>
    </dgm:pt>
    <dgm:pt modelId="{FF378002-B405-4F6F-8313-759E654A50FB}" type="pres">
      <dgm:prSet presAssocID="{F26381F9-C604-48C7-BDEC-03207DC2DFB9}" presName="iconBgRect" presStyleLbl="bgShp" presStyleIdx="1" presStyleCnt="2"/>
      <dgm:spPr/>
    </dgm:pt>
    <dgm:pt modelId="{0EAE5197-484D-4704-909F-1C7D110D32C6}" type="pres">
      <dgm:prSet presAssocID="{F26381F9-C604-48C7-BDEC-03207DC2DFB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Chat Bubble"/>
        </a:ext>
      </dgm:extLst>
    </dgm:pt>
    <dgm:pt modelId="{091466FB-4325-488C-A8C1-3AA5A72C9613}" type="pres">
      <dgm:prSet presAssocID="{F26381F9-C604-48C7-BDEC-03207DC2DFB9}" presName="spaceRect" presStyleCnt="0"/>
      <dgm:spPr/>
    </dgm:pt>
    <dgm:pt modelId="{3C4010B9-7ED1-4003-993E-29C4136485AB}" type="pres">
      <dgm:prSet presAssocID="{F26381F9-C604-48C7-BDEC-03207DC2DFB9}" presName="textRect" presStyleLbl="revTx" presStyleIdx="1" presStyleCnt="2">
        <dgm:presLayoutVars>
          <dgm:chMax val="1"/>
          <dgm:chPref val="1"/>
        </dgm:presLayoutVars>
      </dgm:prSet>
      <dgm:spPr/>
      <dgm:t>
        <a:bodyPr/>
        <a:lstStyle/>
        <a:p>
          <a:endParaRPr lang="tr-TR"/>
        </a:p>
      </dgm:t>
    </dgm:pt>
  </dgm:ptLst>
  <dgm:cxnLst>
    <dgm:cxn modelId="{9CC86CA9-F5AA-434F-A614-A6556B008F80}" srcId="{4383B050-DA84-40E2-92A1-0182F9B3E7CE}" destId="{F26381F9-C604-48C7-BDEC-03207DC2DFB9}" srcOrd="1" destOrd="0" parTransId="{3DB4D15F-9B5D-4622-A217-9E4D2035849F}" sibTransId="{CB78E758-F951-47A7-932D-E15E5B41C683}"/>
    <dgm:cxn modelId="{864E18E2-FEE6-4344-A883-1CF43FB5FD14}" type="presOf" srcId="{F26381F9-C604-48C7-BDEC-03207DC2DFB9}" destId="{3C4010B9-7ED1-4003-993E-29C4136485AB}" srcOrd="0" destOrd="0" presId="urn:microsoft.com/office/officeart/2018/2/layout/IconCircleList"/>
    <dgm:cxn modelId="{06480EDB-58C8-1145-88A6-27DE5B5897FF}" type="presOf" srcId="{4383B050-DA84-40E2-92A1-0182F9B3E7CE}" destId="{AF1BA982-1BDF-4985-B342-2BE1F6C35A77}" srcOrd="0" destOrd="0" presId="urn:microsoft.com/office/officeart/2018/2/layout/IconCircleList"/>
    <dgm:cxn modelId="{FCDE2E7E-4B8A-3A45-AF3E-00B7DD180950}" type="presOf" srcId="{8C9D9D5B-FBAF-46D8-9308-882C98AB5EF9}" destId="{175C190B-8DBD-4F0C-9A7D-C017DD0A068B}" srcOrd="0" destOrd="0" presId="urn:microsoft.com/office/officeart/2018/2/layout/IconCircleList"/>
    <dgm:cxn modelId="{0184B5BB-C87F-D649-859C-C9565AF8D495}" type="presOf" srcId="{10831BE8-BAF0-4E7E-B0CC-F1129443E5FA}" destId="{CCAA7CF7-827C-439D-A1F8-3C8D445BFF46}" srcOrd="0" destOrd="0" presId="urn:microsoft.com/office/officeart/2018/2/layout/IconCircleList"/>
    <dgm:cxn modelId="{20BA5503-3284-4BC5-ABCA-91D60879A638}" srcId="{4383B050-DA84-40E2-92A1-0182F9B3E7CE}" destId="{8C9D9D5B-FBAF-46D8-9308-882C98AB5EF9}" srcOrd="0" destOrd="0" parTransId="{05ACE624-C60F-46EB-8466-0EE6CDFFE71E}" sibTransId="{10831BE8-BAF0-4E7E-B0CC-F1129443E5FA}"/>
    <dgm:cxn modelId="{28F7AA1C-3338-0348-AFE5-C569874B0152}" type="presParOf" srcId="{AF1BA982-1BDF-4985-B342-2BE1F6C35A77}" destId="{06E54B52-18A8-4236-8F0A-E1C0D45ED376}" srcOrd="0" destOrd="0" presId="urn:microsoft.com/office/officeart/2018/2/layout/IconCircleList"/>
    <dgm:cxn modelId="{9305D483-98B3-4B4F-B840-93CC5D6A420E}" type="presParOf" srcId="{06E54B52-18A8-4236-8F0A-E1C0D45ED376}" destId="{F4B5C4EF-67FF-43A1-8248-CA6CF609B2E3}" srcOrd="0" destOrd="0" presId="urn:microsoft.com/office/officeart/2018/2/layout/IconCircleList"/>
    <dgm:cxn modelId="{B8FC6185-C153-574E-BE21-B7F1EB9D2620}" type="presParOf" srcId="{F4B5C4EF-67FF-43A1-8248-CA6CF609B2E3}" destId="{9E6CC58A-D0C1-488E-8717-5854983001B6}" srcOrd="0" destOrd="0" presId="urn:microsoft.com/office/officeart/2018/2/layout/IconCircleList"/>
    <dgm:cxn modelId="{31E8310A-5B00-F048-BA0A-73FA753BCE80}" type="presParOf" srcId="{F4B5C4EF-67FF-43A1-8248-CA6CF609B2E3}" destId="{121F6D40-1D44-48B7-9511-B5B8B2782856}" srcOrd="1" destOrd="0" presId="urn:microsoft.com/office/officeart/2018/2/layout/IconCircleList"/>
    <dgm:cxn modelId="{B4019DDD-0BDD-8747-8374-3D88F4EAC555}" type="presParOf" srcId="{F4B5C4EF-67FF-43A1-8248-CA6CF609B2E3}" destId="{075D7A7A-0AFD-441B-A968-E2AF7B1FDFAE}" srcOrd="2" destOrd="0" presId="urn:microsoft.com/office/officeart/2018/2/layout/IconCircleList"/>
    <dgm:cxn modelId="{9651BCB3-DFDF-5049-8164-B8A28F618431}" type="presParOf" srcId="{F4B5C4EF-67FF-43A1-8248-CA6CF609B2E3}" destId="{175C190B-8DBD-4F0C-9A7D-C017DD0A068B}" srcOrd="3" destOrd="0" presId="urn:microsoft.com/office/officeart/2018/2/layout/IconCircleList"/>
    <dgm:cxn modelId="{497DCC37-CAD5-1249-ABF1-73A8231EF8A9}" type="presParOf" srcId="{06E54B52-18A8-4236-8F0A-E1C0D45ED376}" destId="{CCAA7CF7-827C-439D-A1F8-3C8D445BFF46}" srcOrd="1" destOrd="0" presId="urn:microsoft.com/office/officeart/2018/2/layout/IconCircleList"/>
    <dgm:cxn modelId="{22F6A259-A8A3-1547-861A-AA7DD0F27823}" type="presParOf" srcId="{06E54B52-18A8-4236-8F0A-E1C0D45ED376}" destId="{A2C9BD16-943A-40A4-BC48-131DDF06F828}" srcOrd="2" destOrd="0" presId="urn:microsoft.com/office/officeart/2018/2/layout/IconCircleList"/>
    <dgm:cxn modelId="{13FA1F56-2276-B142-8ACD-59C421416BF6}" type="presParOf" srcId="{A2C9BD16-943A-40A4-BC48-131DDF06F828}" destId="{FF378002-B405-4F6F-8313-759E654A50FB}" srcOrd="0" destOrd="0" presId="urn:microsoft.com/office/officeart/2018/2/layout/IconCircleList"/>
    <dgm:cxn modelId="{11582BA7-2AEE-6E40-A853-C65D769003F7}" type="presParOf" srcId="{A2C9BD16-943A-40A4-BC48-131DDF06F828}" destId="{0EAE5197-484D-4704-909F-1C7D110D32C6}" srcOrd="1" destOrd="0" presId="urn:microsoft.com/office/officeart/2018/2/layout/IconCircleList"/>
    <dgm:cxn modelId="{7D4359FB-0E02-484B-9786-379BAC8EFA26}" type="presParOf" srcId="{A2C9BD16-943A-40A4-BC48-131DDF06F828}" destId="{091466FB-4325-488C-A8C1-3AA5A72C9613}" srcOrd="2" destOrd="0" presId="urn:microsoft.com/office/officeart/2018/2/layout/IconCircleList"/>
    <dgm:cxn modelId="{052A93AB-15B4-C045-BDAA-4F0786448A31}" type="presParOf" srcId="{A2C9BD16-943A-40A4-BC48-131DDF06F828}" destId="{3C4010B9-7ED1-4003-993E-29C4136485A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CB83BB-3DC9-4EFC-A13C-BA6A4791C48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8431B41-333A-4C91-AC30-089D3D341EC2}">
      <dgm:prSet custT="1"/>
      <dgm:spPr/>
      <dgm:t>
        <a:bodyPr/>
        <a:lstStyle/>
        <a:p>
          <a:r>
            <a:rPr lang="en-US" sz="1200" b="1" dirty="0" err="1"/>
            <a:t>Dijital</a:t>
          </a:r>
          <a:r>
            <a:rPr lang="en-US" sz="1200" b="1" dirty="0"/>
            <a:t> </a:t>
          </a:r>
          <a:r>
            <a:rPr lang="en-US" sz="1200" b="1" dirty="0" err="1"/>
            <a:t>İfade</a:t>
          </a:r>
          <a:r>
            <a:rPr lang="en-US" sz="1200" b="1" dirty="0"/>
            <a:t> </a:t>
          </a:r>
          <a:r>
            <a:rPr lang="en-US" sz="1200" b="1" dirty="0" err="1"/>
            <a:t>Becerileri</a:t>
          </a:r>
          <a:r>
            <a:rPr lang="en-US" sz="1200" b="1" dirty="0"/>
            <a:t>:</a:t>
          </a:r>
          <a:r>
            <a:rPr lang="en-US" sz="1200" dirty="0"/>
            <a:t> </a:t>
          </a:r>
          <a:r>
            <a:rPr lang="en-US" sz="1200" dirty="0" err="1"/>
            <a:t>Çevrimiçi</a:t>
          </a:r>
          <a:r>
            <a:rPr lang="en-US" sz="1200" dirty="0"/>
            <a:t> </a:t>
          </a:r>
          <a:r>
            <a:rPr lang="en-US" sz="1200" dirty="0" err="1"/>
            <a:t>iletişimde</a:t>
          </a:r>
          <a:r>
            <a:rPr lang="en-US" sz="1200" dirty="0"/>
            <a:t> net, </a:t>
          </a:r>
          <a:r>
            <a:rPr lang="en-US" sz="1200" dirty="0" err="1"/>
            <a:t>saygılı</a:t>
          </a:r>
          <a:r>
            <a:rPr lang="en-US" sz="1200" dirty="0"/>
            <a:t> </a:t>
          </a:r>
          <a:r>
            <a:rPr lang="en-US" sz="1200" dirty="0" err="1"/>
            <a:t>ve</a:t>
          </a:r>
          <a:r>
            <a:rPr lang="en-US" sz="1200" dirty="0"/>
            <a:t> </a:t>
          </a:r>
          <a:r>
            <a:rPr lang="en-US" sz="1200" dirty="0" err="1"/>
            <a:t>etkili</a:t>
          </a:r>
          <a:r>
            <a:rPr lang="en-US" sz="1200" dirty="0"/>
            <a:t> </a:t>
          </a:r>
          <a:r>
            <a:rPr lang="en-US" sz="1200" dirty="0" err="1"/>
            <a:t>bir</a:t>
          </a:r>
          <a:r>
            <a:rPr lang="en-US" sz="1200" dirty="0"/>
            <a:t> </a:t>
          </a:r>
          <a:r>
            <a:rPr lang="en-US" sz="1200" dirty="0" err="1"/>
            <a:t>şekilde</a:t>
          </a:r>
          <a:r>
            <a:rPr lang="en-US" sz="1200" dirty="0"/>
            <a:t> </a:t>
          </a:r>
          <a:r>
            <a:rPr lang="en-US" sz="1200" dirty="0" err="1"/>
            <a:t>ifade</a:t>
          </a:r>
          <a:r>
            <a:rPr lang="en-US" sz="1200" dirty="0"/>
            <a:t> </a:t>
          </a:r>
          <a:r>
            <a:rPr lang="en-US" sz="1200" dirty="0" err="1"/>
            <a:t>etme</a:t>
          </a:r>
          <a:r>
            <a:rPr lang="en-US" sz="1200" dirty="0"/>
            <a:t> </a:t>
          </a:r>
          <a:r>
            <a:rPr lang="en-US" sz="1200" dirty="0" err="1"/>
            <a:t>yeteneğidir</a:t>
          </a:r>
          <a:r>
            <a:rPr lang="en-US" sz="1200" dirty="0"/>
            <a:t>. </a:t>
          </a:r>
        </a:p>
      </dgm:t>
    </dgm:pt>
    <dgm:pt modelId="{514BB8CD-ECE2-4F92-B4F5-666C38E4C748}" type="parTrans" cxnId="{1256811F-22A6-48C1-A294-21075D5E5254}">
      <dgm:prSet/>
      <dgm:spPr/>
      <dgm:t>
        <a:bodyPr/>
        <a:lstStyle/>
        <a:p>
          <a:endParaRPr lang="en-US"/>
        </a:p>
      </dgm:t>
    </dgm:pt>
    <dgm:pt modelId="{B8837379-742F-4C0B-9754-CBEDE592750D}" type="sibTrans" cxnId="{1256811F-22A6-48C1-A294-21075D5E5254}">
      <dgm:prSet/>
      <dgm:spPr/>
      <dgm:t>
        <a:bodyPr/>
        <a:lstStyle/>
        <a:p>
          <a:endParaRPr lang="en-US"/>
        </a:p>
      </dgm:t>
    </dgm:pt>
    <dgm:pt modelId="{49FF4287-1558-4FCA-A2F1-E93596995604}">
      <dgm:prSet custT="1"/>
      <dgm:spPr/>
      <dgm:t>
        <a:bodyPr/>
        <a:lstStyle/>
        <a:p>
          <a:r>
            <a:rPr lang="en-US" sz="1200" b="1" dirty="0" err="1"/>
            <a:t>Dijital</a:t>
          </a:r>
          <a:r>
            <a:rPr lang="en-US" sz="1200" b="1" dirty="0"/>
            <a:t> Zaman </a:t>
          </a:r>
          <a:r>
            <a:rPr lang="en-US" sz="1200" b="1" dirty="0" err="1"/>
            <a:t>Yönetimi</a:t>
          </a:r>
          <a:r>
            <a:rPr lang="en-US" sz="1200" b="1" dirty="0"/>
            <a:t>:</a:t>
          </a:r>
          <a:r>
            <a:rPr lang="en-US" sz="1200" dirty="0"/>
            <a:t> </a:t>
          </a:r>
          <a:r>
            <a:rPr lang="en-US" sz="1200" dirty="0" err="1"/>
            <a:t>Dijital</a:t>
          </a:r>
          <a:r>
            <a:rPr lang="en-US" sz="1200" dirty="0"/>
            <a:t> </a:t>
          </a:r>
          <a:r>
            <a:rPr lang="en-US" sz="1200" dirty="0" err="1"/>
            <a:t>platformlarda</a:t>
          </a:r>
          <a:r>
            <a:rPr lang="en-US" sz="1200" dirty="0"/>
            <a:t> </a:t>
          </a:r>
          <a:r>
            <a:rPr lang="en-US" sz="1200" dirty="0" err="1"/>
            <a:t>harcanan</a:t>
          </a:r>
          <a:r>
            <a:rPr lang="en-US" sz="1200" dirty="0"/>
            <a:t> </a:t>
          </a:r>
          <a:r>
            <a:rPr lang="en-US" sz="1200" dirty="0" err="1"/>
            <a:t>zamanı</a:t>
          </a:r>
          <a:r>
            <a:rPr lang="en-US" sz="1200" dirty="0"/>
            <a:t> </a:t>
          </a:r>
          <a:r>
            <a:rPr lang="en-US" sz="1200" dirty="0" err="1"/>
            <a:t>kontrol</a:t>
          </a:r>
          <a:r>
            <a:rPr lang="en-US" sz="1200" dirty="0"/>
            <a:t> </a:t>
          </a:r>
          <a:r>
            <a:rPr lang="en-US" sz="1200" dirty="0" err="1"/>
            <a:t>etme</a:t>
          </a:r>
          <a:r>
            <a:rPr lang="en-US" sz="1200" dirty="0"/>
            <a:t> </a:t>
          </a:r>
          <a:r>
            <a:rPr lang="en-US" sz="1200" dirty="0" err="1"/>
            <a:t>ve</a:t>
          </a:r>
          <a:r>
            <a:rPr lang="en-US" sz="1200" dirty="0"/>
            <a:t> </a:t>
          </a:r>
          <a:r>
            <a:rPr lang="en-US" sz="1200" dirty="0" err="1"/>
            <a:t>üretkenlik</a:t>
          </a:r>
          <a:r>
            <a:rPr lang="en-US" sz="1200" dirty="0"/>
            <a:t> </a:t>
          </a:r>
          <a:r>
            <a:rPr lang="en-US" sz="1200" dirty="0" err="1"/>
            <a:t>ile</a:t>
          </a:r>
          <a:r>
            <a:rPr lang="en-US" sz="1200" dirty="0"/>
            <a:t> </a:t>
          </a:r>
          <a:r>
            <a:rPr lang="en-US" sz="1200" dirty="0" err="1"/>
            <a:t>eğlence</a:t>
          </a:r>
          <a:r>
            <a:rPr lang="en-US" sz="1200" dirty="0"/>
            <a:t> </a:t>
          </a:r>
          <a:r>
            <a:rPr lang="en-US" sz="1200" dirty="0" err="1"/>
            <a:t>arasında</a:t>
          </a:r>
          <a:r>
            <a:rPr lang="en-US" sz="1200" dirty="0"/>
            <a:t> </a:t>
          </a:r>
          <a:r>
            <a:rPr lang="en-US" sz="1200" dirty="0" err="1"/>
            <a:t>denge</a:t>
          </a:r>
          <a:r>
            <a:rPr lang="en-US" sz="1200" dirty="0"/>
            <a:t> </a:t>
          </a:r>
          <a:r>
            <a:rPr lang="en-US" sz="1200" dirty="0" err="1"/>
            <a:t>kurmadır</a:t>
          </a:r>
          <a:r>
            <a:rPr lang="en-US" sz="1200" dirty="0"/>
            <a:t>.</a:t>
          </a:r>
        </a:p>
      </dgm:t>
    </dgm:pt>
    <dgm:pt modelId="{0F0240BE-2465-447C-BE98-A124CBE8F064}" type="parTrans" cxnId="{79160E89-50DD-422C-84D4-0B688058E2D7}">
      <dgm:prSet/>
      <dgm:spPr/>
      <dgm:t>
        <a:bodyPr/>
        <a:lstStyle/>
        <a:p>
          <a:endParaRPr lang="en-US"/>
        </a:p>
      </dgm:t>
    </dgm:pt>
    <dgm:pt modelId="{E3EA9FF2-66EE-49A6-8C99-9BE85A81DC87}" type="sibTrans" cxnId="{79160E89-50DD-422C-84D4-0B688058E2D7}">
      <dgm:prSet/>
      <dgm:spPr/>
      <dgm:t>
        <a:bodyPr/>
        <a:lstStyle/>
        <a:p>
          <a:endParaRPr lang="en-US"/>
        </a:p>
      </dgm:t>
    </dgm:pt>
    <dgm:pt modelId="{4FAADE14-92CE-43E3-A003-4AD21E984EDB}">
      <dgm:prSet custT="1"/>
      <dgm:spPr/>
      <dgm:t>
        <a:bodyPr/>
        <a:lstStyle/>
        <a:p>
          <a:r>
            <a:rPr lang="en-US" sz="1200" b="1" dirty="0" err="1"/>
            <a:t>Sağlıklı</a:t>
          </a:r>
          <a:r>
            <a:rPr lang="en-US" sz="1200" b="1" dirty="0"/>
            <a:t> </a:t>
          </a:r>
          <a:r>
            <a:rPr lang="en-US" sz="1200" b="1" dirty="0" err="1"/>
            <a:t>Çevrimiçi</a:t>
          </a:r>
          <a:r>
            <a:rPr lang="en-US" sz="1200" b="1" dirty="0"/>
            <a:t> </a:t>
          </a:r>
          <a:r>
            <a:rPr lang="en-US" sz="1200" b="1" dirty="0" err="1"/>
            <a:t>İlişkiler</a:t>
          </a:r>
          <a:r>
            <a:rPr lang="en-US" sz="1200" b="1" dirty="0"/>
            <a:t>:</a:t>
          </a:r>
          <a:r>
            <a:rPr lang="en-US" sz="1200" dirty="0"/>
            <a:t> </a:t>
          </a:r>
          <a:r>
            <a:rPr lang="en-US" sz="1200" dirty="0" err="1"/>
            <a:t>Dijital</a:t>
          </a:r>
          <a:r>
            <a:rPr lang="en-US" sz="1200" dirty="0"/>
            <a:t> </a:t>
          </a:r>
          <a:r>
            <a:rPr lang="en-US" sz="1200" dirty="0" err="1"/>
            <a:t>dünyada</a:t>
          </a:r>
          <a:r>
            <a:rPr lang="en-US" sz="1200" dirty="0"/>
            <a:t> </a:t>
          </a:r>
          <a:r>
            <a:rPr lang="en-US" sz="1200" dirty="0" err="1"/>
            <a:t>olumlu</a:t>
          </a:r>
          <a:r>
            <a:rPr lang="en-US" sz="1200" dirty="0"/>
            <a:t> </a:t>
          </a:r>
          <a:r>
            <a:rPr lang="en-US" sz="1200" dirty="0" err="1"/>
            <a:t>ve</a:t>
          </a:r>
          <a:r>
            <a:rPr lang="en-US" sz="1200" dirty="0"/>
            <a:t> </a:t>
          </a:r>
          <a:r>
            <a:rPr lang="en-US" sz="1200" dirty="0" err="1"/>
            <a:t>sağlıklı</a:t>
          </a:r>
          <a:r>
            <a:rPr lang="en-US" sz="1200" dirty="0"/>
            <a:t> </a:t>
          </a:r>
          <a:r>
            <a:rPr lang="en-US" sz="1200" dirty="0" err="1"/>
            <a:t>arkadaşlıklar</a:t>
          </a:r>
          <a:r>
            <a:rPr lang="en-US" sz="1200" dirty="0"/>
            <a:t> </a:t>
          </a:r>
          <a:r>
            <a:rPr lang="en-US" sz="1200" dirty="0" err="1"/>
            <a:t>kurma</a:t>
          </a:r>
          <a:r>
            <a:rPr lang="en-US" sz="1200" dirty="0"/>
            <a:t>, </a:t>
          </a:r>
          <a:r>
            <a:rPr lang="en-US" sz="1200" dirty="0" err="1"/>
            <a:t>olumsuz</a:t>
          </a:r>
          <a:r>
            <a:rPr lang="en-US" sz="1200" dirty="0"/>
            <a:t> </a:t>
          </a:r>
          <a:r>
            <a:rPr lang="en-US" sz="1200" dirty="0" err="1"/>
            <a:t>ilişkilerden</a:t>
          </a:r>
          <a:r>
            <a:rPr lang="en-US" sz="1200" dirty="0"/>
            <a:t> </a:t>
          </a:r>
          <a:r>
            <a:rPr lang="en-US" sz="1200" dirty="0" err="1"/>
            <a:t>uzak</a:t>
          </a:r>
          <a:r>
            <a:rPr lang="en-US" sz="1200" dirty="0"/>
            <a:t> </a:t>
          </a:r>
          <a:r>
            <a:rPr lang="en-US" sz="1200" dirty="0" err="1"/>
            <a:t>durmadır</a:t>
          </a:r>
          <a:r>
            <a:rPr lang="en-US" sz="1200" dirty="0"/>
            <a:t>.</a:t>
          </a:r>
        </a:p>
      </dgm:t>
    </dgm:pt>
    <dgm:pt modelId="{9346E73B-F6FB-4442-B02C-0F28E76D10DB}" type="parTrans" cxnId="{415CD1B1-ABD9-48DD-9DCD-66A1529F6CBB}">
      <dgm:prSet/>
      <dgm:spPr/>
      <dgm:t>
        <a:bodyPr/>
        <a:lstStyle/>
        <a:p>
          <a:endParaRPr lang="en-US"/>
        </a:p>
      </dgm:t>
    </dgm:pt>
    <dgm:pt modelId="{084AF94C-1E62-4150-80AF-143DCF442806}" type="sibTrans" cxnId="{415CD1B1-ABD9-48DD-9DCD-66A1529F6CBB}">
      <dgm:prSet/>
      <dgm:spPr/>
      <dgm:t>
        <a:bodyPr/>
        <a:lstStyle/>
        <a:p>
          <a:endParaRPr lang="en-US"/>
        </a:p>
      </dgm:t>
    </dgm:pt>
    <dgm:pt modelId="{C9608A67-6973-44DD-B2DA-83640CCD89BF}">
      <dgm:prSet custT="1"/>
      <dgm:spPr/>
      <dgm:t>
        <a:bodyPr/>
        <a:lstStyle/>
        <a:p>
          <a:r>
            <a:rPr lang="en-US" sz="1200" b="1" dirty="0" err="1"/>
            <a:t>Medya</a:t>
          </a:r>
          <a:r>
            <a:rPr lang="en-US" sz="1200" b="1" dirty="0"/>
            <a:t> </a:t>
          </a:r>
          <a:r>
            <a:rPr lang="en-US" sz="1200" b="1" dirty="0" err="1"/>
            <a:t>Okuryazarlığı</a:t>
          </a:r>
          <a:r>
            <a:rPr lang="en-US" sz="1200" b="1" dirty="0"/>
            <a:t>:</a:t>
          </a:r>
          <a:r>
            <a:rPr lang="en-US" sz="1200" dirty="0"/>
            <a:t> </a:t>
          </a:r>
          <a:r>
            <a:rPr lang="en-US" sz="1200" dirty="0" err="1"/>
            <a:t>Medyanın</a:t>
          </a:r>
          <a:r>
            <a:rPr lang="en-US" sz="1200" dirty="0"/>
            <a:t> </a:t>
          </a:r>
          <a:r>
            <a:rPr lang="en-US" sz="1200" dirty="0" err="1"/>
            <a:t>nasıl</a:t>
          </a:r>
          <a:r>
            <a:rPr lang="en-US" sz="1200" dirty="0"/>
            <a:t> </a:t>
          </a:r>
          <a:r>
            <a:rPr lang="en-US" sz="1200" dirty="0" err="1"/>
            <a:t>işlediğini</a:t>
          </a:r>
          <a:r>
            <a:rPr lang="en-US" sz="1200" dirty="0"/>
            <a:t> </a:t>
          </a:r>
          <a:r>
            <a:rPr lang="en-US" sz="1200" dirty="0" err="1"/>
            <a:t>anlama</a:t>
          </a:r>
          <a:r>
            <a:rPr lang="en-US" sz="1200" dirty="0"/>
            <a:t>, </a:t>
          </a:r>
          <a:r>
            <a:rPr lang="en-US" sz="1200" dirty="0" err="1"/>
            <a:t>haberlerin</a:t>
          </a:r>
          <a:r>
            <a:rPr lang="en-US" sz="1200" dirty="0"/>
            <a:t> </a:t>
          </a:r>
          <a:r>
            <a:rPr lang="en-US" sz="1200" dirty="0" err="1"/>
            <a:t>güvenilirliğini</a:t>
          </a:r>
          <a:r>
            <a:rPr lang="en-US" sz="1200" dirty="0"/>
            <a:t> </a:t>
          </a:r>
          <a:r>
            <a:rPr lang="en-US" sz="1200" dirty="0" err="1"/>
            <a:t>değerlendirme</a:t>
          </a:r>
          <a:r>
            <a:rPr lang="en-US" sz="1200" dirty="0"/>
            <a:t> </a:t>
          </a:r>
          <a:r>
            <a:rPr lang="en-US" sz="1200" dirty="0" err="1"/>
            <a:t>ve</a:t>
          </a:r>
          <a:r>
            <a:rPr lang="en-US" sz="1200" dirty="0"/>
            <a:t> </a:t>
          </a:r>
          <a:r>
            <a:rPr lang="en-US" sz="1200" dirty="0" err="1"/>
            <a:t>yanıltıcı</a:t>
          </a:r>
          <a:r>
            <a:rPr lang="en-US" sz="1200" dirty="0"/>
            <a:t> </a:t>
          </a:r>
          <a:r>
            <a:rPr lang="en-US" sz="1200" dirty="0" err="1"/>
            <a:t>içerikleri</a:t>
          </a:r>
          <a:r>
            <a:rPr lang="en-US" sz="1200" dirty="0"/>
            <a:t> </a:t>
          </a:r>
          <a:r>
            <a:rPr lang="en-US" sz="1200" dirty="0" err="1"/>
            <a:t>ayırt</a:t>
          </a:r>
          <a:r>
            <a:rPr lang="en-US" sz="1200" dirty="0"/>
            <a:t> </a:t>
          </a:r>
          <a:r>
            <a:rPr lang="en-US" sz="1200" dirty="0" err="1"/>
            <a:t>etme</a:t>
          </a:r>
          <a:r>
            <a:rPr lang="en-US" sz="1200" dirty="0"/>
            <a:t> </a:t>
          </a:r>
          <a:r>
            <a:rPr lang="en-US" sz="1200" dirty="0" err="1"/>
            <a:t>becerisidir</a:t>
          </a:r>
          <a:r>
            <a:rPr lang="en-US" sz="1200" dirty="0"/>
            <a:t>.</a:t>
          </a:r>
        </a:p>
      </dgm:t>
    </dgm:pt>
    <dgm:pt modelId="{2376FC50-1C01-42A9-82EA-194426FD41F5}" type="parTrans" cxnId="{76E86B38-F7F7-430A-A78C-A399718C2BC7}">
      <dgm:prSet/>
      <dgm:spPr/>
      <dgm:t>
        <a:bodyPr/>
        <a:lstStyle/>
        <a:p>
          <a:endParaRPr lang="en-US"/>
        </a:p>
      </dgm:t>
    </dgm:pt>
    <dgm:pt modelId="{C0AB1B73-D369-489B-A6F3-C6F034A06E22}" type="sibTrans" cxnId="{76E86B38-F7F7-430A-A78C-A399718C2BC7}">
      <dgm:prSet/>
      <dgm:spPr/>
      <dgm:t>
        <a:bodyPr/>
        <a:lstStyle/>
        <a:p>
          <a:endParaRPr lang="en-US"/>
        </a:p>
      </dgm:t>
    </dgm:pt>
    <dgm:pt modelId="{622FCB15-D6F2-4507-8DDA-137D9BE81F86}" type="pres">
      <dgm:prSet presAssocID="{BACB83BB-3DC9-4EFC-A13C-BA6A4791C48F}" presName="root" presStyleCnt="0">
        <dgm:presLayoutVars>
          <dgm:dir/>
          <dgm:resizeHandles val="exact"/>
        </dgm:presLayoutVars>
      </dgm:prSet>
      <dgm:spPr/>
      <dgm:t>
        <a:bodyPr/>
        <a:lstStyle/>
        <a:p>
          <a:endParaRPr lang="tr-TR"/>
        </a:p>
      </dgm:t>
    </dgm:pt>
    <dgm:pt modelId="{50E6482F-1518-4D8F-8618-B0106B150E2A}" type="pres">
      <dgm:prSet presAssocID="{68431B41-333A-4C91-AC30-089D3D341EC2}" presName="compNode" presStyleCnt="0"/>
      <dgm:spPr/>
    </dgm:pt>
    <dgm:pt modelId="{460881DB-0B47-4742-BA0E-522407ADE742}" type="pres">
      <dgm:prSet presAssocID="{68431B41-333A-4C91-AC30-089D3D341EC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ohbet"/>
        </a:ext>
      </dgm:extLst>
    </dgm:pt>
    <dgm:pt modelId="{4F55DAD0-36B2-4C02-9CC8-8E288DFB0587}" type="pres">
      <dgm:prSet presAssocID="{68431B41-333A-4C91-AC30-089D3D341EC2}" presName="spaceRect" presStyleCnt="0"/>
      <dgm:spPr/>
    </dgm:pt>
    <dgm:pt modelId="{44AF2025-CA25-48DF-9E44-6E4070AB0A3D}" type="pres">
      <dgm:prSet presAssocID="{68431B41-333A-4C91-AC30-089D3D341EC2}" presName="textRect" presStyleLbl="revTx" presStyleIdx="0" presStyleCnt="4">
        <dgm:presLayoutVars>
          <dgm:chMax val="1"/>
          <dgm:chPref val="1"/>
        </dgm:presLayoutVars>
      </dgm:prSet>
      <dgm:spPr/>
      <dgm:t>
        <a:bodyPr/>
        <a:lstStyle/>
        <a:p>
          <a:endParaRPr lang="tr-TR"/>
        </a:p>
      </dgm:t>
    </dgm:pt>
    <dgm:pt modelId="{9F56BA4F-0484-4D56-B1AE-34EBD8F37DFB}" type="pres">
      <dgm:prSet presAssocID="{B8837379-742F-4C0B-9754-CBEDE592750D}" presName="sibTrans" presStyleCnt="0"/>
      <dgm:spPr/>
    </dgm:pt>
    <dgm:pt modelId="{3F9339D7-1945-426D-AAE2-73F864AB65C4}" type="pres">
      <dgm:prSet presAssocID="{49FF4287-1558-4FCA-A2F1-E93596995604}" presName="compNode" presStyleCnt="0"/>
      <dgm:spPr/>
    </dgm:pt>
    <dgm:pt modelId="{4ADC5CBF-DEA9-4880-B227-DF7B6C63113E}" type="pres">
      <dgm:prSet presAssocID="{49FF4287-1558-4FCA-A2F1-E9359699560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rama"/>
        </a:ext>
      </dgm:extLst>
    </dgm:pt>
    <dgm:pt modelId="{BBB34A14-7854-4629-A196-08451BFAFA3A}" type="pres">
      <dgm:prSet presAssocID="{49FF4287-1558-4FCA-A2F1-E93596995604}" presName="spaceRect" presStyleCnt="0"/>
      <dgm:spPr/>
    </dgm:pt>
    <dgm:pt modelId="{900248EF-47EC-4F63-A938-96A44DBDA85E}" type="pres">
      <dgm:prSet presAssocID="{49FF4287-1558-4FCA-A2F1-E93596995604}" presName="textRect" presStyleLbl="revTx" presStyleIdx="1" presStyleCnt="4">
        <dgm:presLayoutVars>
          <dgm:chMax val="1"/>
          <dgm:chPref val="1"/>
        </dgm:presLayoutVars>
      </dgm:prSet>
      <dgm:spPr/>
      <dgm:t>
        <a:bodyPr/>
        <a:lstStyle/>
        <a:p>
          <a:endParaRPr lang="tr-TR"/>
        </a:p>
      </dgm:t>
    </dgm:pt>
    <dgm:pt modelId="{67F141C1-1119-4B51-AB19-3E948494F525}" type="pres">
      <dgm:prSet presAssocID="{E3EA9FF2-66EE-49A6-8C99-9BE85A81DC87}" presName="sibTrans" presStyleCnt="0"/>
      <dgm:spPr/>
    </dgm:pt>
    <dgm:pt modelId="{3B3EC087-E8AA-4DEC-B73E-1A8B683D905D}" type="pres">
      <dgm:prSet presAssocID="{4FAADE14-92CE-43E3-A003-4AD21E984EDB}" presName="compNode" presStyleCnt="0"/>
      <dgm:spPr/>
    </dgm:pt>
    <dgm:pt modelId="{C74C220C-3B3F-4E66-A9C6-70DEB767F513}" type="pres">
      <dgm:prSet presAssocID="{4FAADE14-92CE-43E3-A003-4AD21E984E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ocial Network"/>
        </a:ext>
      </dgm:extLst>
    </dgm:pt>
    <dgm:pt modelId="{BBF864B4-3685-4754-95DC-45FCB7CF9453}" type="pres">
      <dgm:prSet presAssocID="{4FAADE14-92CE-43E3-A003-4AD21E984EDB}" presName="spaceRect" presStyleCnt="0"/>
      <dgm:spPr/>
    </dgm:pt>
    <dgm:pt modelId="{944C876D-26F7-4C02-A4AE-52E924EE1F2B}" type="pres">
      <dgm:prSet presAssocID="{4FAADE14-92CE-43E3-A003-4AD21E984EDB}" presName="textRect" presStyleLbl="revTx" presStyleIdx="2" presStyleCnt="4">
        <dgm:presLayoutVars>
          <dgm:chMax val="1"/>
          <dgm:chPref val="1"/>
        </dgm:presLayoutVars>
      </dgm:prSet>
      <dgm:spPr/>
      <dgm:t>
        <a:bodyPr/>
        <a:lstStyle/>
        <a:p>
          <a:endParaRPr lang="tr-TR"/>
        </a:p>
      </dgm:t>
    </dgm:pt>
    <dgm:pt modelId="{965C97C1-8693-43D9-9A13-0729A66E44BD}" type="pres">
      <dgm:prSet presAssocID="{084AF94C-1E62-4150-80AF-143DCF442806}" presName="sibTrans" presStyleCnt="0"/>
      <dgm:spPr/>
    </dgm:pt>
    <dgm:pt modelId="{BC3FDAF9-B4F9-4C00-BA94-3C619A95D785}" type="pres">
      <dgm:prSet presAssocID="{C9608A67-6973-44DD-B2DA-83640CCD89BF}" presName="compNode" presStyleCnt="0"/>
      <dgm:spPr/>
    </dgm:pt>
    <dgm:pt modelId="{595C554B-59F2-47A4-93C3-7B806EF2D4C2}" type="pres">
      <dgm:prSet presAssocID="{C9608A67-6973-44DD-B2DA-83640CCD89B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4146040A-C5B4-4ACB-B554-D45029C4DC43}" type="pres">
      <dgm:prSet presAssocID="{C9608A67-6973-44DD-B2DA-83640CCD89BF}" presName="spaceRect" presStyleCnt="0"/>
      <dgm:spPr/>
    </dgm:pt>
    <dgm:pt modelId="{82FE467F-48E0-420D-AB1E-966BEDA011AF}" type="pres">
      <dgm:prSet presAssocID="{C9608A67-6973-44DD-B2DA-83640CCD89BF}" presName="textRect" presStyleLbl="revTx" presStyleIdx="3" presStyleCnt="4">
        <dgm:presLayoutVars>
          <dgm:chMax val="1"/>
          <dgm:chPref val="1"/>
        </dgm:presLayoutVars>
      </dgm:prSet>
      <dgm:spPr/>
      <dgm:t>
        <a:bodyPr/>
        <a:lstStyle/>
        <a:p>
          <a:endParaRPr lang="tr-TR"/>
        </a:p>
      </dgm:t>
    </dgm:pt>
  </dgm:ptLst>
  <dgm:cxnLst>
    <dgm:cxn modelId="{79160E89-50DD-422C-84D4-0B688058E2D7}" srcId="{BACB83BB-3DC9-4EFC-A13C-BA6A4791C48F}" destId="{49FF4287-1558-4FCA-A2F1-E93596995604}" srcOrd="1" destOrd="0" parTransId="{0F0240BE-2465-447C-BE98-A124CBE8F064}" sibTransId="{E3EA9FF2-66EE-49A6-8C99-9BE85A81DC87}"/>
    <dgm:cxn modelId="{832C1F4E-0528-4C63-9642-513A10C1FE72}" type="presOf" srcId="{BACB83BB-3DC9-4EFC-A13C-BA6A4791C48F}" destId="{622FCB15-D6F2-4507-8DDA-137D9BE81F86}" srcOrd="0" destOrd="0" presId="urn:microsoft.com/office/officeart/2018/2/layout/IconLabelList"/>
    <dgm:cxn modelId="{0650E10F-9FE8-4D89-93C3-073DEA6ED1A9}" type="presOf" srcId="{49FF4287-1558-4FCA-A2F1-E93596995604}" destId="{900248EF-47EC-4F63-A938-96A44DBDA85E}" srcOrd="0" destOrd="0" presId="urn:microsoft.com/office/officeart/2018/2/layout/IconLabelList"/>
    <dgm:cxn modelId="{0F0C7F28-5540-44CB-A49A-301E37AA6301}" type="presOf" srcId="{68431B41-333A-4C91-AC30-089D3D341EC2}" destId="{44AF2025-CA25-48DF-9E44-6E4070AB0A3D}" srcOrd="0" destOrd="0" presId="urn:microsoft.com/office/officeart/2018/2/layout/IconLabelList"/>
    <dgm:cxn modelId="{1256811F-22A6-48C1-A294-21075D5E5254}" srcId="{BACB83BB-3DC9-4EFC-A13C-BA6A4791C48F}" destId="{68431B41-333A-4C91-AC30-089D3D341EC2}" srcOrd="0" destOrd="0" parTransId="{514BB8CD-ECE2-4F92-B4F5-666C38E4C748}" sibTransId="{B8837379-742F-4C0B-9754-CBEDE592750D}"/>
    <dgm:cxn modelId="{022F59F1-E02B-46BD-BE20-09A24E8D7E10}" type="presOf" srcId="{C9608A67-6973-44DD-B2DA-83640CCD89BF}" destId="{82FE467F-48E0-420D-AB1E-966BEDA011AF}" srcOrd="0" destOrd="0" presId="urn:microsoft.com/office/officeart/2018/2/layout/IconLabelList"/>
    <dgm:cxn modelId="{546DA624-F872-480F-A2B6-594A22BD660F}" type="presOf" srcId="{4FAADE14-92CE-43E3-A003-4AD21E984EDB}" destId="{944C876D-26F7-4C02-A4AE-52E924EE1F2B}" srcOrd="0" destOrd="0" presId="urn:microsoft.com/office/officeart/2018/2/layout/IconLabelList"/>
    <dgm:cxn modelId="{415CD1B1-ABD9-48DD-9DCD-66A1529F6CBB}" srcId="{BACB83BB-3DC9-4EFC-A13C-BA6A4791C48F}" destId="{4FAADE14-92CE-43E3-A003-4AD21E984EDB}" srcOrd="2" destOrd="0" parTransId="{9346E73B-F6FB-4442-B02C-0F28E76D10DB}" sibTransId="{084AF94C-1E62-4150-80AF-143DCF442806}"/>
    <dgm:cxn modelId="{76E86B38-F7F7-430A-A78C-A399718C2BC7}" srcId="{BACB83BB-3DC9-4EFC-A13C-BA6A4791C48F}" destId="{C9608A67-6973-44DD-B2DA-83640CCD89BF}" srcOrd="3" destOrd="0" parTransId="{2376FC50-1C01-42A9-82EA-194426FD41F5}" sibTransId="{C0AB1B73-D369-489B-A6F3-C6F034A06E22}"/>
    <dgm:cxn modelId="{BB0968B3-FA84-4B70-ADDE-6EDCE0CAC5DA}" type="presParOf" srcId="{622FCB15-D6F2-4507-8DDA-137D9BE81F86}" destId="{50E6482F-1518-4D8F-8618-B0106B150E2A}" srcOrd="0" destOrd="0" presId="urn:microsoft.com/office/officeart/2018/2/layout/IconLabelList"/>
    <dgm:cxn modelId="{3D427E22-EB04-4770-AB8C-4115F1E78306}" type="presParOf" srcId="{50E6482F-1518-4D8F-8618-B0106B150E2A}" destId="{460881DB-0B47-4742-BA0E-522407ADE742}" srcOrd="0" destOrd="0" presId="urn:microsoft.com/office/officeart/2018/2/layout/IconLabelList"/>
    <dgm:cxn modelId="{5181B008-5AEF-4B0C-96EF-32EAFF25672A}" type="presParOf" srcId="{50E6482F-1518-4D8F-8618-B0106B150E2A}" destId="{4F55DAD0-36B2-4C02-9CC8-8E288DFB0587}" srcOrd="1" destOrd="0" presId="urn:microsoft.com/office/officeart/2018/2/layout/IconLabelList"/>
    <dgm:cxn modelId="{0F184370-681C-43AB-B8E3-191074782402}" type="presParOf" srcId="{50E6482F-1518-4D8F-8618-B0106B150E2A}" destId="{44AF2025-CA25-48DF-9E44-6E4070AB0A3D}" srcOrd="2" destOrd="0" presId="urn:microsoft.com/office/officeart/2018/2/layout/IconLabelList"/>
    <dgm:cxn modelId="{AE119CD7-34C3-444F-B34D-05ED72AEC797}" type="presParOf" srcId="{622FCB15-D6F2-4507-8DDA-137D9BE81F86}" destId="{9F56BA4F-0484-4D56-B1AE-34EBD8F37DFB}" srcOrd="1" destOrd="0" presId="urn:microsoft.com/office/officeart/2018/2/layout/IconLabelList"/>
    <dgm:cxn modelId="{542901D1-D7F2-4C47-919C-90BDECDDFD3C}" type="presParOf" srcId="{622FCB15-D6F2-4507-8DDA-137D9BE81F86}" destId="{3F9339D7-1945-426D-AAE2-73F864AB65C4}" srcOrd="2" destOrd="0" presId="urn:microsoft.com/office/officeart/2018/2/layout/IconLabelList"/>
    <dgm:cxn modelId="{8E07C497-98AF-4625-9AA2-88E6873F55D3}" type="presParOf" srcId="{3F9339D7-1945-426D-AAE2-73F864AB65C4}" destId="{4ADC5CBF-DEA9-4880-B227-DF7B6C63113E}" srcOrd="0" destOrd="0" presId="urn:microsoft.com/office/officeart/2018/2/layout/IconLabelList"/>
    <dgm:cxn modelId="{3621B2E6-433E-4530-8CCB-8410AB15DAF4}" type="presParOf" srcId="{3F9339D7-1945-426D-AAE2-73F864AB65C4}" destId="{BBB34A14-7854-4629-A196-08451BFAFA3A}" srcOrd="1" destOrd="0" presId="urn:microsoft.com/office/officeart/2018/2/layout/IconLabelList"/>
    <dgm:cxn modelId="{D6E04833-0142-492A-B9AB-073151E8CE8E}" type="presParOf" srcId="{3F9339D7-1945-426D-AAE2-73F864AB65C4}" destId="{900248EF-47EC-4F63-A938-96A44DBDA85E}" srcOrd="2" destOrd="0" presId="urn:microsoft.com/office/officeart/2018/2/layout/IconLabelList"/>
    <dgm:cxn modelId="{60A33323-AD70-423E-945F-AAA8144B4F70}" type="presParOf" srcId="{622FCB15-D6F2-4507-8DDA-137D9BE81F86}" destId="{67F141C1-1119-4B51-AB19-3E948494F525}" srcOrd="3" destOrd="0" presId="urn:microsoft.com/office/officeart/2018/2/layout/IconLabelList"/>
    <dgm:cxn modelId="{9FCC4D45-6F89-4793-A00F-24ED9A697B51}" type="presParOf" srcId="{622FCB15-D6F2-4507-8DDA-137D9BE81F86}" destId="{3B3EC087-E8AA-4DEC-B73E-1A8B683D905D}" srcOrd="4" destOrd="0" presId="urn:microsoft.com/office/officeart/2018/2/layout/IconLabelList"/>
    <dgm:cxn modelId="{5C53D391-BD78-4005-AB20-4199EC0B40B1}" type="presParOf" srcId="{3B3EC087-E8AA-4DEC-B73E-1A8B683D905D}" destId="{C74C220C-3B3F-4E66-A9C6-70DEB767F513}" srcOrd="0" destOrd="0" presId="urn:microsoft.com/office/officeart/2018/2/layout/IconLabelList"/>
    <dgm:cxn modelId="{3325A8B5-7717-4EEF-9925-C90599466D50}" type="presParOf" srcId="{3B3EC087-E8AA-4DEC-B73E-1A8B683D905D}" destId="{BBF864B4-3685-4754-95DC-45FCB7CF9453}" srcOrd="1" destOrd="0" presId="urn:microsoft.com/office/officeart/2018/2/layout/IconLabelList"/>
    <dgm:cxn modelId="{21320B42-939B-491A-9DAE-FE09033383B2}" type="presParOf" srcId="{3B3EC087-E8AA-4DEC-B73E-1A8B683D905D}" destId="{944C876D-26F7-4C02-A4AE-52E924EE1F2B}" srcOrd="2" destOrd="0" presId="urn:microsoft.com/office/officeart/2018/2/layout/IconLabelList"/>
    <dgm:cxn modelId="{F85A9D7C-48E9-4DC2-8433-D66680DA5E46}" type="presParOf" srcId="{622FCB15-D6F2-4507-8DDA-137D9BE81F86}" destId="{965C97C1-8693-43D9-9A13-0729A66E44BD}" srcOrd="5" destOrd="0" presId="urn:microsoft.com/office/officeart/2018/2/layout/IconLabelList"/>
    <dgm:cxn modelId="{38BA5E51-93A7-4539-880B-B56F6C37D31D}" type="presParOf" srcId="{622FCB15-D6F2-4507-8DDA-137D9BE81F86}" destId="{BC3FDAF9-B4F9-4C00-BA94-3C619A95D785}" srcOrd="6" destOrd="0" presId="urn:microsoft.com/office/officeart/2018/2/layout/IconLabelList"/>
    <dgm:cxn modelId="{2268E662-3995-4C18-95F5-939AC4331E58}" type="presParOf" srcId="{BC3FDAF9-B4F9-4C00-BA94-3C619A95D785}" destId="{595C554B-59F2-47A4-93C3-7B806EF2D4C2}" srcOrd="0" destOrd="0" presId="urn:microsoft.com/office/officeart/2018/2/layout/IconLabelList"/>
    <dgm:cxn modelId="{A6B4C869-19A6-4DE7-9917-03D330C5F9FA}" type="presParOf" srcId="{BC3FDAF9-B4F9-4C00-BA94-3C619A95D785}" destId="{4146040A-C5B4-4ACB-B554-D45029C4DC43}" srcOrd="1" destOrd="0" presId="urn:microsoft.com/office/officeart/2018/2/layout/IconLabelList"/>
    <dgm:cxn modelId="{FC91C801-5F50-42B3-9C98-3D0CB91D9843}" type="presParOf" srcId="{BC3FDAF9-B4F9-4C00-BA94-3C619A95D785}" destId="{82FE467F-48E0-420D-AB1E-966BEDA011A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17C5C9-0D47-41CB-9F7A-9C9255D8467E}" type="doc">
      <dgm:prSet loTypeId="urn:microsoft.com/office/officeart/2018/2/layout/IconCircleList" loCatId="icon" qsTypeId="urn:microsoft.com/office/officeart/2005/8/quickstyle/simple1" qsCatId="simple" csTypeId="urn:microsoft.com/office/officeart/2018/5/colors/Iconchunking_neutralbg_accent3_2" csCatId="accent3" phldr="1"/>
      <dgm:spPr/>
      <dgm:t>
        <a:bodyPr/>
        <a:lstStyle/>
        <a:p>
          <a:endParaRPr lang="en-US"/>
        </a:p>
      </dgm:t>
    </dgm:pt>
    <dgm:pt modelId="{3D6965EA-1819-4BF1-B671-7DABCEDF921B}">
      <dgm:prSet/>
      <dgm:spPr/>
      <dgm:t>
        <a:bodyPr/>
        <a:lstStyle/>
        <a:p>
          <a:pPr>
            <a:lnSpc>
              <a:spcPct val="100000"/>
            </a:lnSpc>
          </a:pPr>
          <a:r>
            <a:rPr lang="tr-TR" b="1" dirty="0"/>
            <a:t>Bilinçli Kullanım:</a:t>
          </a:r>
          <a:r>
            <a:rPr lang="tr-TR" dirty="0"/>
            <a:t> Öğrencilere dijital cihazlarını bilinçli bir şekilde kullanmayı öğretin. Ne zaman ve ne kadar süreyle kullanmaları gerektiği konusunda rehberlik edin.</a:t>
          </a:r>
          <a:endParaRPr lang="en-US" dirty="0"/>
        </a:p>
      </dgm:t>
    </dgm:pt>
    <dgm:pt modelId="{13CB1BA3-0062-4D7A-8A8D-687F1BA06785}" type="parTrans" cxnId="{995B898F-3B20-450F-89AE-D92A89C23A6B}">
      <dgm:prSet/>
      <dgm:spPr/>
      <dgm:t>
        <a:bodyPr/>
        <a:lstStyle/>
        <a:p>
          <a:endParaRPr lang="en-US"/>
        </a:p>
      </dgm:t>
    </dgm:pt>
    <dgm:pt modelId="{BE549066-8D95-4C9A-80B5-43014634BC25}" type="sibTrans" cxnId="{995B898F-3B20-450F-89AE-D92A89C23A6B}">
      <dgm:prSet/>
      <dgm:spPr/>
      <dgm:t>
        <a:bodyPr/>
        <a:lstStyle/>
        <a:p>
          <a:pPr>
            <a:lnSpc>
              <a:spcPct val="100000"/>
            </a:lnSpc>
          </a:pPr>
          <a:endParaRPr lang="en-US"/>
        </a:p>
      </dgm:t>
    </dgm:pt>
    <dgm:pt modelId="{9C0FF138-5B59-4FE1-8744-0A57C18B56E6}">
      <dgm:prSet/>
      <dgm:spPr/>
      <dgm:t>
        <a:bodyPr/>
        <a:lstStyle/>
        <a:p>
          <a:pPr>
            <a:lnSpc>
              <a:spcPct val="100000"/>
            </a:lnSpc>
          </a:pPr>
          <a:r>
            <a:rPr lang="tr-TR" b="1"/>
            <a:t>Uyku Rutini:</a:t>
          </a:r>
          <a:r>
            <a:rPr lang="tr-TR"/>
            <a:t> Dijital cihazların uyku kalitesini etkilediği bilindiğinden, öğrencilere uyumadan en az bir saat önce bu cihazları kullanmamalarını önerin.</a:t>
          </a:r>
          <a:endParaRPr lang="en-US"/>
        </a:p>
      </dgm:t>
    </dgm:pt>
    <dgm:pt modelId="{D91A5219-5E01-4C2D-A442-04DD60F545AB}" type="parTrans" cxnId="{2097BA42-2215-48E4-AE19-21D5AF60203C}">
      <dgm:prSet/>
      <dgm:spPr/>
      <dgm:t>
        <a:bodyPr/>
        <a:lstStyle/>
        <a:p>
          <a:endParaRPr lang="en-US"/>
        </a:p>
      </dgm:t>
    </dgm:pt>
    <dgm:pt modelId="{DA6873E2-B5D3-498B-94D3-7A163198CDA4}" type="sibTrans" cxnId="{2097BA42-2215-48E4-AE19-21D5AF60203C}">
      <dgm:prSet/>
      <dgm:spPr/>
      <dgm:t>
        <a:bodyPr/>
        <a:lstStyle/>
        <a:p>
          <a:endParaRPr lang="en-US"/>
        </a:p>
      </dgm:t>
    </dgm:pt>
    <dgm:pt modelId="{52296916-BBF2-4CCF-97B9-2EA051D07150}" type="pres">
      <dgm:prSet presAssocID="{F917C5C9-0D47-41CB-9F7A-9C9255D8467E}" presName="root" presStyleCnt="0">
        <dgm:presLayoutVars>
          <dgm:dir/>
          <dgm:resizeHandles val="exact"/>
        </dgm:presLayoutVars>
      </dgm:prSet>
      <dgm:spPr/>
      <dgm:t>
        <a:bodyPr/>
        <a:lstStyle/>
        <a:p>
          <a:endParaRPr lang="tr-TR"/>
        </a:p>
      </dgm:t>
    </dgm:pt>
    <dgm:pt modelId="{ECB5C652-D5F1-4C86-B35E-B5697ED9481E}" type="pres">
      <dgm:prSet presAssocID="{F917C5C9-0D47-41CB-9F7A-9C9255D8467E}" presName="container" presStyleCnt="0">
        <dgm:presLayoutVars>
          <dgm:dir/>
          <dgm:resizeHandles val="exact"/>
        </dgm:presLayoutVars>
      </dgm:prSet>
      <dgm:spPr/>
    </dgm:pt>
    <dgm:pt modelId="{FF9AC0B3-BB14-4B95-9C34-EDD8ED473929}" type="pres">
      <dgm:prSet presAssocID="{3D6965EA-1819-4BF1-B671-7DABCEDF921B}" presName="compNode" presStyleCnt="0"/>
      <dgm:spPr/>
    </dgm:pt>
    <dgm:pt modelId="{6311D9E2-9304-4A53-A7C6-D67EC4515380}" type="pres">
      <dgm:prSet presAssocID="{3D6965EA-1819-4BF1-B671-7DABCEDF921B}" presName="iconBgRect" presStyleLbl="bgShp" presStyleIdx="0" presStyleCnt="2"/>
      <dgm:spPr/>
    </dgm:pt>
    <dgm:pt modelId="{B5C05BE0-D874-42DB-88C9-C93AA7D7B1E0}" type="pres">
      <dgm:prSet presAssocID="{3D6965EA-1819-4BF1-B671-7DABCEDF921B}" presName="iconRect" presStyleLbl="node1" presStyleIdx="0" presStyleCnt="2"/>
      <dgm:spPr>
        <a:prstGeom prst="actionButtonSound">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Robot"/>
        </a:ext>
      </dgm:extLst>
    </dgm:pt>
    <dgm:pt modelId="{AC4E5E11-9EE1-4D9E-B4CA-5DAE9EA57552}" type="pres">
      <dgm:prSet presAssocID="{3D6965EA-1819-4BF1-B671-7DABCEDF921B}" presName="spaceRect" presStyleCnt="0"/>
      <dgm:spPr/>
    </dgm:pt>
    <dgm:pt modelId="{2228F6E3-8358-462A-9E8B-1EFBE81A7932}" type="pres">
      <dgm:prSet presAssocID="{3D6965EA-1819-4BF1-B671-7DABCEDF921B}" presName="textRect" presStyleLbl="revTx" presStyleIdx="0" presStyleCnt="2">
        <dgm:presLayoutVars>
          <dgm:chMax val="1"/>
          <dgm:chPref val="1"/>
        </dgm:presLayoutVars>
      </dgm:prSet>
      <dgm:spPr/>
      <dgm:t>
        <a:bodyPr/>
        <a:lstStyle/>
        <a:p>
          <a:endParaRPr lang="tr-TR"/>
        </a:p>
      </dgm:t>
    </dgm:pt>
    <dgm:pt modelId="{4721EB6B-34B1-4827-BF2E-C1BC59CFC8AF}" type="pres">
      <dgm:prSet presAssocID="{BE549066-8D95-4C9A-80B5-43014634BC25}" presName="sibTrans" presStyleLbl="sibTrans2D1" presStyleIdx="0" presStyleCnt="0"/>
      <dgm:spPr/>
      <dgm:t>
        <a:bodyPr/>
        <a:lstStyle/>
        <a:p>
          <a:endParaRPr lang="tr-TR"/>
        </a:p>
      </dgm:t>
    </dgm:pt>
    <dgm:pt modelId="{C63ED7DA-EF0D-4416-9088-2CEDB28F761E}" type="pres">
      <dgm:prSet presAssocID="{9C0FF138-5B59-4FE1-8744-0A57C18B56E6}" presName="compNode" presStyleCnt="0"/>
      <dgm:spPr/>
    </dgm:pt>
    <dgm:pt modelId="{2E963925-B417-462D-BDE2-83A451F26004}" type="pres">
      <dgm:prSet presAssocID="{9C0FF138-5B59-4FE1-8744-0A57C18B56E6}" presName="iconBgRect" presStyleLbl="bgShp" presStyleIdx="1" presStyleCnt="2"/>
      <dgm:spPr/>
    </dgm:pt>
    <dgm:pt modelId="{1D7671A1-5E8A-4E97-912E-C55BD610112C}" type="pres">
      <dgm:prSet presAssocID="{9C0FF138-5B59-4FE1-8744-0A57C18B56E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Uyku"/>
        </a:ext>
      </dgm:extLst>
    </dgm:pt>
    <dgm:pt modelId="{BF897D45-8954-4268-B6F9-E43450B1ED60}" type="pres">
      <dgm:prSet presAssocID="{9C0FF138-5B59-4FE1-8744-0A57C18B56E6}" presName="spaceRect" presStyleCnt="0"/>
      <dgm:spPr/>
    </dgm:pt>
    <dgm:pt modelId="{7F4BAE96-B7EA-4875-AB64-F42A6D87F941}" type="pres">
      <dgm:prSet presAssocID="{9C0FF138-5B59-4FE1-8744-0A57C18B56E6}" presName="textRect" presStyleLbl="revTx" presStyleIdx="1" presStyleCnt="2">
        <dgm:presLayoutVars>
          <dgm:chMax val="1"/>
          <dgm:chPref val="1"/>
        </dgm:presLayoutVars>
      </dgm:prSet>
      <dgm:spPr/>
      <dgm:t>
        <a:bodyPr/>
        <a:lstStyle/>
        <a:p>
          <a:endParaRPr lang="tr-TR"/>
        </a:p>
      </dgm:t>
    </dgm:pt>
  </dgm:ptLst>
  <dgm:cxnLst>
    <dgm:cxn modelId="{658700EA-6ACF-DF48-826C-E3DA41933F7D}" type="presOf" srcId="{3D6965EA-1819-4BF1-B671-7DABCEDF921B}" destId="{2228F6E3-8358-462A-9E8B-1EFBE81A7932}" srcOrd="0" destOrd="0" presId="urn:microsoft.com/office/officeart/2018/2/layout/IconCircleList"/>
    <dgm:cxn modelId="{64E5FA62-CACE-2248-B158-578C7B70EC32}" type="presOf" srcId="{BE549066-8D95-4C9A-80B5-43014634BC25}" destId="{4721EB6B-34B1-4827-BF2E-C1BC59CFC8AF}" srcOrd="0" destOrd="0" presId="urn:microsoft.com/office/officeart/2018/2/layout/IconCircleList"/>
    <dgm:cxn modelId="{80BF5FAA-A391-2840-AE41-79D6A13BD81F}" type="presOf" srcId="{9C0FF138-5B59-4FE1-8744-0A57C18B56E6}" destId="{7F4BAE96-B7EA-4875-AB64-F42A6D87F941}" srcOrd="0" destOrd="0" presId="urn:microsoft.com/office/officeart/2018/2/layout/IconCircleList"/>
    <dgm:cxn modelId="{57B61BBE-106D-304D-9074-F6F523F0204C}" type="presOf" srcId="{F917C5C9-0D47-41CB-9F7A-9C9255D8467E}" destId="{52296916-BBF2-4CCF-97B9-2EA051D07150}" srcOrd="0" destOrd="0" presId="urn:microsoft.com/office/officeart/2018/2/layout/IconCircleList"/>
    <dgm:cxn modelId="{995B898F-3B20-450F-89AE-D92A89C23A6B}" srcId="{F917C5C9-0D47-41CB-9F7A-9C9255D8467E}" destId="{3D6965EA-1819-4BF1-B671-7DABCEDF921B}" srcOrd="0" destOrd="0" parTransId="{13CB1BA3-0062-4D7A-8A8D-687F1BA06785}" sibTransId="{BE549066-8D95-4C9A-80B5-43014634BC25}"/>
    <dgm:cxn modelId="{2097BA42-2215-48E4-AE19-21D5AF60203C}" srcId="{F917C5C9-0D47-41CB-9F7A-9C9255D8467E}" destId="{9C0FF138-5B59-4FE1-8744-0A57C18B56E6}" srcOrd="1" destOrd="0" parTransId="{D91A5219-5E01-4C2D-A442-04DD60F545AB}" sibTransId="{DA6873E2-B5D3-498B-94D3-7A163198CDA4}"/>
    <dgm:cxn modelId="{55391DC1-4F78-2A40-94C7-FEF749B59B32}" type="presParOf" srcId="{52296916-BBF2-4CCF-97B9-2EA051D07150}" destId="{ECB5C652-D5F1-4C86-B35E-B5697ED9481E}" srcOrd="0" destOrd="0" presId="urn:microsoft.com/office/officeart/2018/2/layout/IconCircleList"/>
    <dgm:cxn modelId="{381C022C-F496-9541-A61F-E9BB3F997C5C}" type="presParOf" srcId="{ECB5C652-D5F1-4C86-B35E-B5697ED9481E}" destId="{FF9AC0B3-BB14-4B95-9C34-EDD8ED473929}" srcOrd="0" destOrd="0" presId="urn:microsoft.com/office/officeart/2018/2/layout/IconCircleList"/>
    <dgm:cxn modelId="{66ED26E8-A076-8C48-9872-C03BB1813C16}" type="presParOf" srcId="{FF9AC0B3-BB14-4B95-9C34-EDD8ED473929}" destId="{6311D9E2-9304-4A53-A7C6-D67EC4515380}" srcOrd="0" destOrd="0" presId="urn:microsoft.com/office/officeart/2018/2/layout/IconCircleList"/>
    <dgm:cxn modelId="{CB93A847-CDFA-8748-8C41-46C3A89FBBE0}" type="presParOf" srcId="{FF9AC0B3-BB14-4B95-9C34-EDD8ED473929}" destId="{B5C05BE0-D874-42DB-88C9-C93AA7D7B1E0}" srcOrd="1" destOrd="0" presId="urn:microsoft.com/office/officeart/2018/2/layout/IconCircleList"/>
    <dgm:cxn modelId="{750E553D-ED1D-1840-8391-2406D37363B5}" type="presParOf" srcId="{FF9AC0B3-BB14-4B95-9C34-EDD8ED473929}" destId="{AC4E5E11-9EE1-4D9E-B4CA-5DAE9EA57552}" srcOrd="2" destOrd="0" presId="urn:microsoft.com/office/officeart/2018/2/layout/IconCircleList"/>
    <dgm:cxn modelId="{C9B98A0F-8DA7-0C49-8106-7143CB42FA68}" type="presParOf" srcId="{FF9AC0B3-BB14-4B95-9C34-EDD8ED473929}" destId="{2228F6E3-8358-462A-9E8B-1EFBE81A7932}" srcOrd="3" destOrd="0" presId="urn:microsoft.com/office/officeart/2018/2/layout/IconCircleList"/>
    <dgm:cxn modelId="{2880129C-42F5-3C45-9E20-FA3F444C9F6E}" type="presParOf" srcId="{ECB5C652-D5F1-4C86-B35E-B5697ED9481E}" destId="{4721EB6B-34B1-4827-BF2E-C1BC59CFC8AF}" srcOrd="1" destOrd="0" presId="urn:microsoft.com/office/officeart/2018/2/layout/IconCircleList"/>
    <dgm:cxn modelId="{AA4820A8-FBFB-7F43-81DB-A2DD537D83CA}" type="presParOf" srcId="{ECB5C652-D5F1-4C86-B35E-B5697ED9481E}" destId="{C63ED7DA-EF0D-4416-9088-2CEDB28F761E}" srcOrd="2" destOrd="0" presId="urn:microsoft.com/office/officeart/2018/2/layout/IconCircleList"/>
    <dgm:cxn modelId="{C78898BC-B78D-2E42-9D77-57F8A260A730}" type="presParOf" srcId="{C63ED7DA-EF0D-4416-9088-2CEDB28F761E}" destId="{2E963925-B417-462D-BDE2-83A451F26004}" srcOrd="0" destOrd="0" presId="urn:microsoft.com/office/officeart/2018/2/layout/IconCircleList"/>
    <dgm:cxn modelId="{29CD203A-319B-D244-89FA-2657C3D46B46}" type="presParOf" srcId="{C63ED7DA-EF0D-4416-9088-2CEDB28F761E}" destId="{1D7671A1-5E8A-4E97-912E-C55BD610112C}" srcOrd="1" destOrd="0" presId="urn:microsoft.com/office/officeart/2018/2/layout/IconCircleList"/>
    <dgm:cxn modelId="{FEA9A980-3AA4-4C43-A1C3-AF80DE424BA8}" type="presParOf" srcId="{C63ED7DA-EF0D-4416-9088-2CEDB28F761E}" destId="{BF897D45-8954-4268-B6F9-E43450B1ED60}" srcOrd="2" destOrd="0" presId="urn:microsoft.com/office/officeart/2018/2/layout/IconCircleList"/>
    <dgm:cxn modelId="{ADA0D42D-1278-AF46-87F7-F38ADDA9BB9D}" type="presParOf" srcId="{C63ED7DA-EF0D-4416-9088-2CEDB28F761E}" destId="{7F4BAE96-B7EA-4875-AB64-F42A6D87F94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9EAB9ED-C175-4A9C-A912-018A9236C713}"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C332C7C8-6415-4E04-8275-4BE6AEAB0F11}">
      <dgm:prSet custT="1"/>
      <dgm:spPr/>
      <dgm:t>
        <a:bodyPr/>
        <a:lstStyle/>
        <a:p>
          <a:pPr>
            <a:lnSpc>
              <a:spcPct val="100000"/>
            </a:lnSpc>
          </a:pPr>
          <a:r>
            <a:rPr lang="tr-TR" sz="1600" b="1" dirty="0"/>
            <a:t>Üretken Kullanım:</a:t>
          </a:r>
          <a:r>
            <a:rPr lang="tr-TR" sz="1600" dirty="0"/>
            <a:t> Dijital cihazları sadece eğitim veya üretken amaçlar için kullanmayı teşvik edin. Oyun veya eğlence amaçlı kullanımla dengeli bir yaklaşım oluşturmalarını sağlayın.</a:t>
          </a:r>
          <a:endParaRPr lang="en-US" sz="1600" dirty="0"/>
        </a:p>
      </dgm:t>
    </dgm:pt>
    <dgm:pt modelId="{901E3080-E741-4DE0-8B5F-890B79D5140D}" type="parTrans" cxnId="{7EFD132B-18E1-483E-B9C2-EC75C0CE083B}">
      <dgm:prSet/>
      <dgm:spPr/>
      <dgm:t>
        <a:bodyPr/>
        <a:lstStyle/>
        <a:p>
          <a:endParaRPr lang="en-US"/>
        </a:p>
      </dgm:t>
    </dgm:pt>
    <dgm:pt modelId="{1BBE00C3-9615-4CBB-BC71-60EEFAE883B0}" type="sibTrans" cxnId="{7EFD132B-18E1-483E-B9C2-EC75C0CE083B}">
      <dgm:prSet/>
      <dgm:spPr/>
      <dgm:t>
        <a:bodyPr/>
        <a:lstStyle/>
        <a:p>
          <a:pPr>
            <a:lnSpc>
              <a:spcPct val="100000"/>
            </a:lnSpc>
          </a:pPr>
          <a:endParaRPr lang="en-US"/>
        </a:p>
      </dgm:t>
    </dgm:pt>
    <dgm:pt modelId="{807423C4-F57D-42D5-AA17-3746F632B601}">
      <dgm:prSet custT="1"/>
      <dgm:spPr/>
      <dgm:t>
        <a:bodyPr/>
        <a:lstStyle/>
        <a:p>
          <a:pPr>
            <a:lnSpc>
              <a:spcPct val="100000"/>
            </a:lnSpc>
          </a:pPr>
          <a:r>
            <a:rPr lang="tr-TR" sz="1600" b="1" dirty="0"/>
            <a:t>Zaman Yönetimi:</a:t>
          </a:r>
          <a:r>
            <a:rPr lang="tr-TR" sz="1600" dirty="0"/>
            <a:t> Öğrencilere dijital cihazlarını zaman yönetimi açısından nasıl kullanacaklarını öğretin. Ders çalışma, ödev yapma ve dinlenme zamanlarını dengeli bir şekilde planlamalarını teşvik edin.</a:t>
          </a:r>
          <a:endParaRPr lang="en-US" sz="1600" dirty="0"/>
        </a:p>
      </dgm:t>
    </dgm:pt>
    <dgm:pt modelId="{71AD8274-0ADB-4369-B479-D3BF02D9EEB9}" type="parTrans" cxnId="{C6C65849-FBED-4C64-B5FB-9801FB4C34FF}">
      <dgm:prSet/>
      <dgm:spPr/>
      <dgm:t>
        <a:bodyPr/>
        <a:lstStyle/>
        <a:p>
          <a:endParaRPr lang="en-US"/>
        </a:p>
      </dgm:t>
    </dgm:pt>
    <dgm:pt modelId="{601FE5B1-3FFD-438E-BB1F-4A0B305761B2}" type="sibTrans" cxnId="{C6C65849-FBED-4C64-B5FB-9801FB4C34FF}">
      <dgm:prSet/>
      <dgm:spPr/>
      <dgm:t>
        <a:bodyPr/>
        <a:lstStyle/>
        <a:p>
          <a:pPr>
            <a:lnSpc>
              <a:spcPct val="100000"/>
            </a:lnSpc>
          </a:pPr>
          <a:endParaRPr lang="en-US"/>
        </a:p>
      </dgm:t>
    </dgm:pt>
    <dgm:pt modelId="{B6706681-7E17-4E1C-8BD5-997156489E3B}">
      <dgm:prSet custT="1"/>
      <dgm:spPr/>
      <dgm:t>
        <a:bodyPr/>
        <a:lstStyle/>
        <a:p>
          <a:pPr>
            <a:lnSpc>
              <a:spcPct val="100000"/>
            </a:lnSpc>
          </a:pPr>
          <a:r>
            <a:rPr lang="tr-TR" sz="1600" b="1" dirty="0"/>
            <a:t>Çevrimiçi Güvenlik:</a:t>
          </a:r>
          <a:r>
            <a:rPr lang="tr-TR" sz="1600" dirty="0"/>
            <a:t> Çevrimiçi güvenlik konusunda öğrencileri bilinçlendirin. Güçlü şifre kullanımı, güvenilir siteleri tercih etme ve kişisel bilgileri paylaşma konusunda dikkatli olmalarını sağlayın.</a:t>
          </a:r>
          <a:endParaRPr lang="en-US" sz="1600" dirty="0"/>
        </a:p>
      </dgm:t>
    </dgm:pt>
    <dgm:pt modelId="{F20FC272-0836-45EC-86E9-95FA2133EE8B}" type="parTrans" cxnId="{95E410FB-2896-4B14-809A-39166C961698}">
      <dgm:prSet/>
      <dgm:spPr/>
      <dgm:t>
        <a:bodyPr/>
        <a:lstStyle/>
        <a:p>
          <a:endParaRPr lang="en-US"/>
        </a:p>
      </dgm:t>
    </dgm:pt>
    <dgm:pt modelId="{0EA08D72-C88B-42AB-82F0-467A39A4D27C}" type="sibTrans" cxnId="{95E410FB-2896-4B14-809A-39166C961698}">
      <dgm:prSet/>
      <dgm:spPr/>
      <dgm:t>
        <a:bodyPr/>
        <a:lstStyle/>
        <a:p>
          <a:endParaRPr lang="en-US"/>
        </a:p>
      </dgm:t>
    </dgm:pt>
    <dgm:pt modelId="{6018AFEC-C1A7-4EA3-B163-DD5ED179C34F}" type="pres">
      <dgm:prSet presAssocID="{29EAB9ED-C175-4A9C-A912-018A9236C713}" presName="root" presStyleCnt="0">
        <dgm:presLayoutVars>
          <dgm:dir/>
          <dgm:resizeHandles val="exact"/>
        </dgm:presLayoutVars>
      </dgm:prSet>
      <dgm:spPr/>
      <dgm:t>
        <a:bodyPr/>
        <a:lstStyle/>
        <a:p>
          <a:endParaRPr lang="tr-TR"/>
        </a:p>
      </dgm:t>
    </dgm:pt>
    <dgm:pt modelId="{694FD52D-C468-4A89-BD4C-76A1AB9D2147}" type="pres">
      <dgm:prSet presAssocID="{29EAB9ED-C175-4A9C-A912-018A9236C713}" presName="container" presStyleCnt="0">
        <dgm:presLayoutVars>
          <dgm:dir/>
          <dgm:resizeHandles val="exact"/>
        </dgm:presLayoutVars>
      </dgm:prSet>
      <dgm:spPr/>
    </dgm:pt>
    <dgm:pt modelId="{E8C438C1-5371-48BA-8604-182FF98D0FAA}" type="pres">
      <dgm:prSet presAssocID="{C332C7C8-6415-4E04-8275-4BE6AEAB0F11}" presName="compNode" presStyleCnt="0"/>
      <dgm:spPr/>
    </dgm:pt>
    <dgm:pt modelId="{168B4B78-E4AE-4685-90EF-A3A5CA8889B0}" type="pres">
      <dgm:prSet presAssocID="{C332C7C8-6415-4E04-8275-4BE6AEAB0F11}" presName="iconBgRect" presStyleLbl="bgShp" presStyleIdx="0" presStyleCnt="3"/>
      <dgm:spPr/>
    </dgm:pt>
    <dgm:pt modelId="{624E6631-4C87-4AF5-9DA3-06C9A5066A0B}" type="pres">
      <dgm:prSet presAssocID="{C332C7C8-6415-4E04-8275-4BE6AEAB0F1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def merkezi"/>
        </a:ext>
      </dgm:extLst>
    </dgm:pt>
    <dgm:pt modelId="{DE3136EA-B5B4-4231-9EA7-1D6B1319242C}" type="pres">
      <dgm:prSet presAssocID="{C332C7C8-6415-4E04-8275-4BE6AEAB0F11}" presName="spaceRect" presStyleCnt="0"/>
      <dgm:spPr/>
    </dgm:pt>
    <dgm:pt modelId="{322D0E7F-D881-42A3-8527-050CE7A8E7E9}" type="pres">
      <dgm:prSet presAssocID="{C332C7C8-6415-4E04-8275-4BE6AEAB0F11}" presName="textRect" presStyleLbl="revTx" presStyleIdx="0" presStyleCnt="3">
        <dgm:presLayoutVars>
          <dgm:chMax val="1"/>
          <dgm:chPref val="1"/>
        </dgm:presLayoutVars>
      </dgm:prSet>
      <dgm:spPr/>
      <dgm:t>
        <a:bodyPr/>
        <a:lstStyle/>
        <a:p>
          <a:endParaRPr lang="tr-TR"/>
        </a:p>
      </dgm:t>
    </dgm:pt>
    <dgm:pt modelId="{8E6FCB6B-6547-4C42-9549-1780A34EE14C}" type="pres">
      <dgm:prSet presAssocID="{1BBE00C3-9615-4CBB-BC71-60EEFAE883B0}" presName="sibTrans" presStyleLbl="sibTrans2D1" presStyleIdx="0" presStyleCnt="0"/>
      <dgm:spPr/>
      <dgm:t>
        <a:bodyPr/>
        <a:lstStyle/>
        <a:p>
          <a:endParaRPr lang="tr-TR"/>
        </a:p>
      </dgm:t>
    </dgm:pt>
    <dgm:pt modelId="{39997D6D-2A09-468A-8DD2-16B903328BBD}" type="pres">
      <dgm:prSet presAssocID="{807423C4-F57D-42D5-AA17-3746F632B601}" presName="compNode" presStyleCnt="0"/>
      <dgm:spPr/>
    </dgm:pt>
    <dgm:pt modelId="{09A40172-0FF2-450C-B145-A8AD16CB6864}" type="pres">
      <dgm:prSet presAssocID="{807423C4-F57D-42D5-AA17-3746F632B601}" presName="iconBgRect" presStyleLbl="bgShp" presStyleIdx="1" presStyleCnt="3"/>
      <dgm:spPr/>
    </dgm:pt>
    <dgm:pt modelId="{414A8DE9-CDEF-4D68-B7F9-95DD99E60FAB}" type="pres">
      <dgm:prSet presAssocID="{807423C4-F57D-42D5-AA17-3746F632B6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ınıf"/>
        </a:ext>
      </dgm:extLst>
    </dgm:pt>
    <dgm:pt modelId="{76689EF0-E9D3-4CAE-814D-6EB3838A37F7}" type="pres">
      <dgm:prSet presAssocID="{807423C4-F57D-42D5-AA17-3746F632B601}" presName="spaceRect" presStyleCnt="0"/>
      <dgm:spPr/>
    </dgm:pt>
    <dgm:pt modelId="{5EEEC5E9-8556-4C4C-A502-BB840ECED572}" type="pres">
      <dgm:prSet presAssocID="{807423C4-F57D-42D5-AA17-3746F632B601}" presName="textRect" presStyleLbl="revTx" presStyleIdx="1" presStyleCnt="3">
        <dgm:presLayoutVars>
          <dgm:chMax val="1"/>
          <dgm:chPref val="1"/>
        </dgm:presLayoutVars>
      </dgm:prSet>
      <dgm:spPr/>
      <dgm:t>
        <a:bodyPr/>
        <a:lstStyle/>
        <a:p>
          <a:endParaRPr lang="tr-TR"/>
        </a:p>
      </dgm:t>
    </dgm:pt>
    <dgm:pt modelId="{72FF5416-EB61-4428-9963-D6FC0AC77533}" type="pres">
      <dgm:prSet presAssocID="{601FE5B1-3FFD-438E-BB1F-4A0B305761B2}" presName="sibTrans" presStyleLbl="sibTrans2D1" presStyleIdx="0" presStyleCnt="0"/>
      <dgm:spPr/>
      <dgm:t>
        <a:bodyPr/>
        <a:lstStyle/>
        <a:p>
          <a:endParaRPr lang="tr-TR"/>
        </a:p>
      </dgm:t>
    </dgm:pt>
    <dgm:pt modelId="{502E4E96-60CB-4C18-B822-21B5BF820382}" type="pres">
      <dgm:prSet presAssocID="{B6706681-7E17-4E1C-8BD5-997156489E3B}" presName="compNode" presStyleCnt="0"/>
      <dgm:spPr/>
    </dgm:pt>
    <dgm:pt modelId="{BCAA5B38-0FF7-49EA-B844-7A704F232E9C}" type="pres">
      <dgm:prSet presAssocID="{B6706681-7E17-4E1C-8BD5-997156489E3B}" presName="iconBgRect" presStyleLbl="bgShp" presStyleIdx="2" presStyleCnt="3"/>
      <dgm:spPr/>
    </dgm:pt>
    <dgm:pt modelId="{931DBF29-41C3-47A4-8B8B-CD8FA28967FB}" type="pres">
      <dgm:prSet presAssocID="{B6706681-7E17-4E1C-8BD5-997156489E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Kilitle"/>
        </a:ext>
      </dgm:extLst>
    </dgm:pt>
    <dgm:pt modelId="{D0D0B427-DFDC-4C69-82E1-04AA7AFC6A91}" type="pres">
      <dgm:prSet presAssocID="{B6706681-7E17-4E1C-8BD5-997156489E3B}" presName="spaceRect" presStyleCnt="0"/>
      <dgm:spPr/>
    </dgm:pt>
    <dgm:pt modelId="{1448723E-EDE4-4B8D-8A1A-3A3381989A85}" type="pres">
      <dgm:prSet presAssocID="{B6706681-7E17-4E1C-8BD5-997156489E3B}" presName="textRect" presStyleLbl="revTx" presStyleIdx="2" presStyleCnt="3">
        <dgm:presLayoutVars>
          <dgm:chMax val="1"/>
          <dgm:chPref val="1"/>
        </dgm:presLayoutVars>
      </dgm:prSet>
      <dgm:spPr/>
      <dgm:t>
        <a:bodyPr/>
        <a:lstStyle/>
        <a:p>
          <a:endParaRPr lang="tr-TR"/>
        </a:p>
      </dgm:t>
    </dgm:pt>
  </dgm:ptLst>
  <dgm:cxnLst>
    <dgm:cxn modelId="{D24F1116-EF13-EB45-A372-5879F2DF9F13}" type="presOf" srcId="{1BBE00C3-9615-4CBB-BC71-60EEFAE883B0}" destId="{8E6FCB6B-6547-4C42-9549-1780A34EE14C}" srcOrd="0" destOrd="0" presId="urn:microsoft.com/office/officeart/2018/2/layout/IconCircleList"/>
    <dgm:cxn modelId="{C6C65849-FBED-4C64-B5FB-9801FB4C34FF}" srcId="{29EAB9ED-C175-4A9C-A912-018A9236C713}" destId="{807423C4-F57D-42D5-AA17-3746F632B601}" srcOrd="1" destOrd="0" parTransId="{71AD8274-0ADB-4369-B479-D3BF02D9EEB9}" sibTransId="{601FE5B1-3FFD-438E-BB1F-4A0B305761B2}"/>
    <dgm:cxn modelId="{7EFD132B-18E1-483E-B9C2-EC75C0CE083B}" srcId="{29EAB9ED-C175-4A9C-A912-018A9236C713}" destId="{C332C7C8-6415-4E04-8275-4BE6AEAB0F11}" srcOrd="0" destOrd="0" parTransId="{901E3080-E741-4DE0-8B5F-890B79D5140D}" sibTransId="{1BBE00C3-9615-4CBB-BC71-60EEFAE883B0}"/>
    <dgm:cxn modelId="{BB9E13ED-619A-3747-9C46-F44A58B922AB}" type="presOf" srcId="{29EAB9ED-C175-4A9C-A912-018A9236C713}" destId="{6018AFEC-C1A7-4EA3-B163-DD5ED179C34F}" srcOrd="0" destOrd="0" presId="urn:microsoft.com/office/officeart/2018/2/layout/IconCircleList"/>
    <dgm:cxn modelId="{95E410FB-2896-4B14-809A-39166C961698}" srcId="{29EAB9ED-C175-4A9C-A912-018A9236C713}" destId="{B6706681-7E17-4E1C-8BD5-997156489E3B}" srcOrd="2" destOrd="0" parTransId="{F20FC272-0836-45EC-86E9-95FA2133EE8B}" sibTransId="{0EA08D72-C88B-42AB-82F0-467A39A4D27C}"/>
    <dgm:cxn modelId="{0EC6D6A0-7873-BD4C-AAEC-0C215A5885C2}" type="presOf" srcId="{601FE5B1-3FFD-438E-BB1F-4A0B305761B2}" destId="{72FF5416-EB61-4428-9963-D6FC0AC77533}" srcOrd="0" destOrd="0" presId="urn:microsoft.com/office/officeart/2018/2/layout/IconCircleList"/>
    <dgm:cxn modelId="{4D6A015F-E8D2-6A4E-B37C-6E91623E0D0C}" type="presOf" srcId="{C332C7C8-6415-4E04-8275-4BE6AEAB0F11}" destId="{322D0E7F-D881-42A3-8527-050CE7A8E7E9}" srcOrd="0" destOrd="0" presId="urn:microsoft.com/office/officeart/2018/2/layout/IconCircleList"/>
    <dgm:cxn modelId="{D88C8E6B-489A-2E49-9B52-D26CCE255AA9}" type="presOf" srcId="{807423C4-F57D-42D5-AA17-3746F632B601}" destId="{5EEEC5E9-8556-4C4C-A502-BB840ECED572}" srcOrd="0" destOrd="0" presId="urn:microsoft.com/office/officeart/2018/2/layout/IconCircleList"/>
    <dgm:cxn modelId="{DEA3DC87-17AB-BA43-9245-55B9FAE4F65C}" type="presOf" srcId="{B6706681-7E17-4E1C-8BD5-997156489E3B}" destId="{1448723E-EDE4-4B8D-8A1A-3A3381989A85}" srcOrd="0" destOrd="0" presId="urn:microsoft.com/office/officeart/2018/2/layout/IconCircleList"/>
    <dgm:cxn modelId="{1CAFD31B-DA9C-8545-A930-0EBBE10DE496}" type="presParOf" srcId="{6018AFEC-C1A7-4EA3-B163-DD5ED179C34F}" destId="{694FD52D-C468-4A89-BD4C-76A1AB9D2147}" srcOrd="0" destOrd="0" presId="urn:microsoft.com/office/officeart/2018/2/layout/IconCircleList"/>
    <dgm:cxn modelId="{AC235394-18A7-6D43-B45B-532829DFF82B}" type="presParOf" srcId="{694FD52D-C468-4A89-BD4C-76A1AB9D2147}" destId="{E8C438C1-5371-48BA-8604-182FF98D0FAA}" srcOrd="0" destOrd="0" presId="urn:microsoft.com/office/officeart/2018/2/layout/IconCircleList"/>
    <dgm:cxn modelId="{EDE8D221-41CC-6548-B3AE-541707F21B6D}" type="presParOf" srcId="{E8C438C1-5371-48BA-8604-182FF98D0FAA}" destId="{168B4B78-E4AE-4685-90EF-A3A5CA8889B0}" srcOrd="0" destOrd="0" presId="urn:microsoft.com/office/officeart/2018/2/layout/IconCircleList"/>
    <dgm:cxn modelId="{C492DFA3-3940-0A4C-85CB-6757585A5E21}" type="presParOf" srcId="{E8C438C1-5371-48BA-8604-182FF98D0FAA}" destId="{624E6631-4C87-4AF5-9DA3-06C9A5066A0B}" srcOrd="1" destOrd="0" presId="urn:microsoft.com/office/officeart/2018/2/layout/IconCircleList"/>
    <dgm:cxn modelId="{BCCDE5C6-9FCA-B748-AD79-758D1B85A6E5}" type="presParOf" srcId="{E8C438C1-5371-48BA-8604-182FF98D0FAA}" destId="{DE3136EA-B5B4-4231-9EA7-1D6B1319242C}" srcOrd="2" destOrd="0" presId="urn:microsoft.com/office/officeart/2018/2/layout/IconCircleList"/>
    <dgm:cxn modelId="{7F011380-ED29-F042-BC11-685EEEA02BD6}" type="presParOf" srcId="{E8C438C1-5371-48BA-8604-182FF98D0FAA}" destId="{322D0E7F-D881-42A3-8527-050CE7A8E7E9}" srcOrd="3" destOrd="0" presId="urn:microsoft.com/office/officeart/2018/2/layout/IconCircleList"/>
    <dgm:cxn modelId="{4E7E1FDD-C088-834F-8D94-26DCD346B19B}" type="presParOf" srcId="{694FD52D-C468-4A89-BD4C-76A1AB9D2147}" destId="{8E6FCB6B-6547-4C42-9549-1780A34EE14C}" srcOrd="1" destOrd="0" presId="urn:microsoft.com/office/officeart/2018/2/layout/IconCircleList"/>
    <dgm:cxn modelId="{2510F672-5AF9-9A44-BE8F-EE187FDEFC78}" type="presParOf" srcId="{694FD52D-C468-4A89-BD4C-76A1AB9D2147}" destId="{39997D6D-2A09-468A-8DD2-16B903328BBD}" srcOrd="2" destOrd="0" presId="urn:microsoft.com/office/officeart/2018/2/layout/IconCircleList"/>
    <dgm:cxn modelId="{B8986543-583D-2C45-95F5-C9E21604A30C}" type="presParOf" srcId="{39997D6D-2A09-468A-8DD2-16B903328BBD}" destId="{09A40172-0FF2-450C-B145-A8AD16CB6864}" srcOrd="0" destOrd="0" presId="urn:microsoft.com/office/officeart/2018/2/layout/IconCircleList"/>
    <dgm:cxn modelId="{B0053DFB-76FE-CF43-A7E4-34F7F9FB9678}" type="presParOf" srcId="{39997D6D-2A09-468A-8DD2-16B903328BBD}" destId="{414A8DE9-CDEF-4D68-B7F9-95DD99E60FAB}" srcOrd="1" destOrd="0" presId="urn:microsoft.com/office/officeart/2018/2/layout/IconCircleList"/>
    <dgm:cxn modelId="{7E36F614-BE28-7549-AFE6-0205FD546B84}" type="presParOf" srcId="{39997D6D-2A09-468A-8DD2-16B903328BBD}" destId="{76689EF0-E9D3-4CAE-814D-6EB3838A37F7}" srcOrd="2" destOrd="0" presId="urn:microsoft.com/office/officeart/2018/2/layout/IconCircleList"/>
    <dgm:cxn modelId="{81243E5F-00DC-9647-BE4E-48D85FB65834}" type="presParOf" srcId="{39997D6D-2A09-468A-8DD2-16B903328BBD}" destId="{5EEEC5E9-8556-4C4C-A502-BB840ECED572}" srcOrd="3" destOrd="0" presId="urn:microsoft.com/office/officeart/2018/2/layout/IconCircleList"/>
    <dgm:cxn modelId="{7FDEEFD0-FADF-BA46-9D0E-AC52B0B7D871}" type="presParOf" srcId="{694FD52D-C468-4A89-BD4C-76A1AB9D2147}" destId="{72FF5416-EB61-4428-9963-D6FC0AC77533}" srcOrd="3" destOrd="0" presId="urn:microsoft.com/office/officeart/2018/2/layout/IconCircleList"/>
    <dgm:cxn modelId="{6640E216-8B45-4A4D-B5F9-3355E4B0EF4E}" type="presParOf" srcId="{694FD52D-C468-4A89-BD4C-76A1AB9D2147}" destId="{502E4E96-60CB-4C18-B822-21B5BF820382}" srcOrd="4" destOrd="0" presId="urn:microsoft.com/office/officeart/2018/2/layout/IconCircleList"/>
    <dgm:cxn modelId="{6B0AB4D5-D476-144C-9D71-5778A8D9C027}" type="presParOf" srcId="{502E4E96-60CB-4C18-B822-21B5BF820382}" destId="{BCAA5B38-0FF7-49EA-B844-7A704F232E9C}" srcOrd="0" destOrd="0" presId="urn:microsoft.com/office/officeart/2018/2/layout/IconCircleList"/>
    <dgm:cxn modelId="{CABC7A8F-4FB7-3E42-B60E-0AE96A57E832}" type="presParOf" srcId="{502E4E96-60CB-4C18-B822-21B5BF820382}" destId="{931DBF29-41C3-47A4-8B8B-CD8FA28967FB}" srcOrd="1" destOrd="0" presId="urn:microsoft.com/office/officeart/2018/2/layout/IconCircleList"/>
    <dgm:cxn modelId="{4C0BFBA3-A01E-6642-8C68-3DC1AB120F9D}" type="presParOf" srcId="{502E4E96-60CB-4C18-B822-21B5BF820382}" destId="{D0D0B427-DFDC-4C69-82E1-04AA7AFC6A91}" srcOrd="2" destOrd="0" presId="urn:microsoft.com/office/officeart/2018/2/layout/IconCircleList"/>
    <dgm:cxn modelId="{DA5B56C8-BDF7-DD42-8B89-E882A107F63D}" type="presParOf" srcId="{502E4E96-60CB-4C18-B822-21B5BF820382}" destId="{1448723E-EDE4-4B8D-8A1A-3A3381989A8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8EFCB5D-6DC1-4B84-9844-5055B7F12ED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9DBB3C3-7C4E-42BA-81A3-4ED23D1D0E98}">
      <dgm:prSet custT="1"/>
      <dgm:spPr/>
      <dgm:t>
        <a:bodyPr/>
        <a:lstStyle/>
        <a:p>
          <a:pPr>
            <a:lnSpc>
              <a:spcPct val="100000"/>
            </a:lnSpc>
          </a:pPr>
          <a:r>
            <a:rPr lang="tr-TR" sz="1600" b="1"/>
            <a:t>Dijital Empati:</a:t>
          </a:r>
          <a:r>
            <a:rPr lang="tr-TR" sz="1600"/>
            <a:t> Çevrimiçi platformlarda saygılı ve </a:t>
          </a:r>
          <a:r>
            <a:rPr lang="tr-TR" sz="1600" err="1"/>
            <a:t>empatik</a:t>
          </a:r>
          <a:r>
            <a:rPr lang="tr-TR" sz="1600"/>
            <a:t> davranışları teşvik edin. Olumsuz veya hırçın davranışların oluşturabileceği etkileri anlatın.</a:t>
          </a:r>
          <a:endParaRPr lang="en-US" sz="1600"/>
        </a:p>
      </dgm:t>
    </dgm:pt>
    <dgm:pt modelId="{12F29FE4-590E-4C05-955D-D050DAD9B4A6}" type="parTrans" cxnId="{F732E254-A238-451F-86BA-1AC05502B19A}">
      <dgm:prSet/>
      <dgm:spPr/>
      <dgm:t>
        <a:bodyPr/>
        <a:lstStyle/>
        <a:p>
          <a:endParaRPr lang="en-US"/>
        </a:p>
      </dgm:t>
    </dgm:pt>
    <dgm:pt modelId="{5795A76F-C7B0-498D-B8DC-BAE6C7E35EFC}" type="sibTrans" cxnId="{F732E254-A238-451F-86BA-1AC05502B19A}">
      <dgm:prSet/>
      <dgm:spPr/>
      <dgm:t>
        <a:bodyPr/>
        <a:lstStyle/>
        <a:p>
          <a:pPr>
            <a:lnSpc>
              <a:spcPct val="100000"/>
            </a:lnSpc>
          </a:pPr>
          <a:endParaRPr lang="en-US"/>
        </a:p>
      </dgm:t>
    </dgm:pt>
    <dgm:pt modelId="{F7C0BC39-7C3E-4F7F-B2F9-DE53E7D1A97A}">
      <dgm:prSet custT="1"/>
      <dgm:spPr/>
      <dgm:t>
        <a:bodyPr/>
        <a:lstStyle/>
        <a:p>
          <a:pPr>
            <a:lnSpc>
              <a:spcPct val="100000"/>
            </a:lnSpc>
          </a:pPr>
          <a:r>
            <a:rPr lang="tr-TR" sz="1600" b="1"/>
            <a:t>Bilgi Değerlendirme:</a:t>
          </a:r>
          <a:r>
            <a:rPr lang="tr-TR" sz="1600"/>
            <a:t> Öğrencilere internet üzerinde buldukları bilgileri eleştirel bir şekilde değerlendirmeyi öğretin. Güvenilir kaynakları tanıma ve yanıltıcı içerikleri ayırt etme yeteneklerini geliştirin.</a:t>
          </a:r>
          <a:endParaRPr lang="en-US" sz="1600"/>
        </a:p>
      </dgm:t>
    </dgm:pt>
    <dgm:pt modelId="{49036736-7AE3-4A65-914D-3447010E7F71}" type="parTrans" cxnId="{2E71B748-FD41-4B76-AEBB-16192239B814}">
      <dgm:prSet/>
      <dgm:spPr/>
      <dgm:t>
        <a:bodyPr/>
        <a:lstStyle/>
        <a:p>
          <a:endParaRPr lang="en-US"/>
        </a:p>
      </dgm:t>
    </dgm:pt>
    <dgm:pt modelId="{772187F9-4257-408B-B231-3E69B9A59C59}" type="sibTrans" cxnId="{2E71B748-FD41-4B76-AEBB-16192239B814}">
      <dgm:prSet/>
      <dgm:spPr/>
      <dgm:t>
        <a:bodyPr/>
        <a:lstStyle/>
        <a:p>
          <a:pPr>
            <a:lnSpc>
              <a:spcPct val="100000"/>
            </a:lnSpc>
          </a:pPr>
          <a:endParaRPr lang="en-US"/>
        </a:p>
      </dgm:t>
    </dgm:pt>
    <dgm:pt modelId="{7124DFEC-AA55-4620-8DA1-E9BD46C294AF}">
      <dgm:prSet custT="1"/>
      <dgm:spPr/>
      <dgm:t>
        <a:bodyPr/>
        <a:lstStyle/>
        <a:p>
          <a:pPr>
            <a:lnSpc>
              <a:spcPct val="100000"/>
            </a:lnSpc>
          </a:pPr>
          <a:r>
            <a:rPr lang="tr-TR" sz="1600" b="1"/>
            <a:t>Sosyal İletişim:</a:t>
          </a:r>
          <a:r>
            <a:rPr lang="tr-TR" sz="1600"/>
            <a:t> Dijital iletişimin yüz yüze iletişimi tamamlamasına izin vermemelerini sağlayın. Öğrencilerin sosyal becerilerini geliştirmek ve gerçek dünyadaki ilişkileri sürdürmek için zaman ayırmalarını teşvik edin.</a:t>
          </a:r>
          <a:endParaRPr lang="en-US" sz="1600"/>
        </a:p>
      </dgm:t>
    </dgm:pt>
    <dgm:pt modelId="{00523C7B-4A0E-4A16-B525-67FB0C8E6E4D}" type="parTrans" cxnId="{8FC4FC21-B99A-476C-9B8D-C0413B1005E4}">
      <dgm:prSet/>
      <dgm:spPr/>
      <dgm:t>
        <a:bodyPr/>
        <a:lstStyle/>
        <a:p>
          <a:endParaRPr lang="en-US"/>
        </a:p>
      </dgm:t>
    </dgm:pt>
    <dgm:pt modelId="{1937E009-879A-4944-AEDB-0E51396F74C8}" type="sibTrans" cxnId="{8FC4FC21-B99A-476C-9B8D-C0413B1005E4}">
      <dgm:prSet/>
      <dgm:spPr/>
      <dgm:t>
        <a:bodyPr/>
        <a:lstStyle/>
        <a:p>
          <a:pPr>
            <a:lnSpc>
              <a:spcPct val="100000"/>
            </a:lnSpc>
          </a:pPr>
          <a:endParaRPr lang="en-US"/>
        </a:p>
      </dgm:t>
    </dgm:pt>
    <dgm:pt modelId="{CE0BF42A-7D53-4215-8C1C-4D990EEAD5FB}">
      <dgm:prSet/>
      <dgm:spPr/>
      <dgm:t>
        <a:bodyPr/>
        <a:lstStyle/>
        <a:p>
          <a:pPr>
            <a:lnSpc>
              <a:spcPct val="100000"/>
            </a:lnSpc>
          </a:pPr>
          <a:r>
            <a:rPr lang="tr-TR" b="1" dirty="0"/>
            <a:t>Kontrollü Oyun Süresi:</a:t>
          </a:r>
          <a:r>
            <a:rPr lang="tr-TR" dirty="0"/>
            <a:t> Oyun oynama süresini sınırlı tutmayı öğretin. Oyunların eğlence amaçlı kullanılmasının yanı sıra dengeli bir şekilde zaman ayarlamalarını sağlayın.</a:t>
          </a:r>
          <a:endParaRPr lang="en-US" dirty="0"/>
        </a:p>
      </dgm:t>
    </dgm:pt>
    <dgm:pt modelId="{EDCE6C1E-A5C0-439E-8BED-789DAB937AF2}" type="parTrans" cxnId="{C550C17A-7522-4F31-84A7-825468A44F4B}">
      <dgm:prSet/>
      <dgm:spPr/>
      <dgm:t>
        <a:bodyPr/>
        <a:lstStyle/>
        <a:p>
          <a:endParaRPr lang="en-US"/>
        </a:p>
      </dgm:t>
    </dgm:pt>
    <dgm:pt modelId="{47E098E4-DEB3-46D0-AB5C-6A4E79CFE8A1}" type="sibTrans" cxnId="{C550C17A-7522-4F31-84A7-825468A44F4B}">
      <dgm:prSet/>
      <dgm:spPr/>
      <dgm:t>
        <a:bodyPr/>
        <a:lstStyle/>
        <a:p>
          <a:endParaRPr lang="en-US"/>
        </a:p>
      </dgm:t>
    </dgm:pt>
    <dgm:pt modelId="{76240BA4-FA97-4A35-A742-84C4E5E89F15}" type="pres">
      <dgm:prSet presAssocID="{78EFCB5D-6DC1-4B84-9844-5055B7F12ED2}" presName="root" presStyleCnt="0">
        <dgm:presLayoutVars>
          <dgm:dir/>
          <dgm:resizeHandles val="exact"/>
        </dgm:presLayoutVars>
      </dgm:prSet>
      <dgm:spPr/>
      <dgm:t>
        <a:bodyPr/>
        <a:lstStyle/>
        <a:p>
          <a:endParaRPr lang="tr-TR"/>
        </a:p>
      </dgm:t>
    </dgm:pt>
    <dgm:pt modelId="{A9048F9D-D2C5-4010-AF25-9B10EBC0489B}" type="pres">
      <dgm:prSet presAssocID="{78EFCB5D-6DC1-4B84-9844-5055B7F12ED2}" presName="container" presStyleCnt="0">
        <dgm:presLayoutVars>
          <dgm:dir/>
          <dgm:resizeHandles val="exact"/>
        </dgm:presLayoutVars>
      </dgm:prSet>
      <dgm:spPr/>
    </dgm:pt>
    <dgm:pt modelId="{B6F89DF6-F962-4C82-A524-224BF03B29FF}" type="pres">
      <dgm:prSet presAssocID="{29DBB3C3-7C4E-42BA-81A3-4ED23D1D0E98}" presName="compNode" presStyleCnt="0"/>
      <dgm:spPr/>
    </dgm:pt>
    <dgm:pt modelId="{A3A254CE-3948-4D53-A3E1-27BD8858E6DF}" type="pres">
      <dgm:prSet presAssocID="{29DBB3C3-7C4E-42BA-81A3-4ED23D1D0E98}" presName="iconBgRect" presStyleLbl="bgShp" presStyleIdx="0" presStyleCnt="4"/>
      <dgm:spPr/>
    </dgm:pt>
    <dgm:pt modelId="{7D6A47F8-239C-4626-B6B9-2F217B8DBCC9}" type="pres">
      <dgm:prSet presAssocID="{29DBB3C3-7C4E-42BA-81A3-4ED23D1D0E9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Thumbs Up Sign"/>
        </a:ext>
      </dgm:extLst>
    </dgm:pt>
    <dgm:pt modelId="{99019EA6-1644-4715-B345-ABECDE230728}" type="pres">
      <dgm:prSet presAssocID="{29DBB3C3-7C4E-42BA-81A3-4ED23D1D0E98}" presName="spaceRect" presStyleCnt="0"/>
      <dgm:spPr/>
    </dgm:pt>
    <dgm:pt modelId="{D52D69C9-7B0B-4F74-95DA-74519E152005}" type="pres">
      <dgm:prSet presAssocID="{29DBB3C3-7C4E-42BA-81A3-4ED23D1D0E98}" presName="textRect" presStyleLbl="revTx" presStyleIdx="0" presStyleCnt="4">
        <dgm:presLayoutVars>
          <dgm:chMax val="1"/>
          <dgm:chPref val="1"/>
        </dgm:presLayoutVars>
      </dgm:prSet>
      <dgm:spPr/>
      <dgm:t>
        <a:bodyPr/>
        <a:lstStyle/>
        <a:p>
          <a:endParaRPr lang="tr-TR"/>
        </a:p>
      </dgm:t>
    </dgm:pt>
    <dgm:pt modelId="{BE8F66CB-192C-4E22-B63C-D459FA5B4D1C}" type="pres">
      <dgm:prSet presAssocID="{5795A76F-C7B0-498D-B8DC-BAE6C7E35EFC}" presName="sibTrans" presStyleLbl="sibTrans2D1" presStyleIdx="0" presStyleCnt="0"/>
      <dgm:spPr/>
      <dgm:t>
        <a:bodyPr/>
        <a:lstStyle/>
        <a:p>
          <a:endParaRPr lang="tr-TR"/>
        </a:p>
      </dgm:t>
    </dgm:pt>
    <dgm:pt modelId="{90554083-A7D4-4206-A000-79BCEBCE5970}" type="pres">
      <dgm:prSet presAssocID="{F7C0BC39-7C3E-4F7F-B2F9-DE53E7D1A97A}" presName="compNode" presStyleCnt="0"/>
      <dgm:spPr/>
    </dgm:pt>
    <dgm:pt modelId="{2D3DD5C7-890C-43EC-950B-9812F8BAF667}" type="pres">
      <dgm:prSet presAssocID="{F7C0BC39-7C3E-4F7F-B2F9-DE53E7D1A97A}" presName="iconBgRect" presStyleLbl="bgShp" presStyleIdx="1" presStyleCnt="4"/>
      <dgm:spPr/>
    </dgm:pt>
    <dgm:pt modelId="{93B2685D-DD63-4D9E-B146-E56A760C9B36}" type="pres">
      <dgm:prSet presAssocID="{F7C0BC39-7C3E-4F7F-B2F9-DE53E7D1A97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Onay işareti"/>
        </a:ext>
      </dgm:extLst>
    </dgm:pt>
    <dgm:pt modelId="{59AEC993-EC7E-4F62-83E8-8F783C21A5A2}" type="pres">
      <dgm:prSet presAssocID="{F7C0BC39-7C3E-4F7F-B2F9-DE53E7D1A97A}" presName="spaceRect" presStyleCnt="0"/>
      <dgm:spPr/>
    </dgm:pt>
    <dgm:pt modelId="{5DFACE1E-EEA0-4836-A452-71E99CFDB52C}" type="pres">
      <dgm:prSet presAssocID="{F7C0BC39-7C3E-4F7F-B2F9-DE53E7D1A97A}" presName="textRect" presStyleLbl="revTx" presStyleIdx="1" presStyleCnt="4">
        <dgm:presLayoutVars>
          <dgm:chMax val="1"/>
          <dgm:chPref val="1"/>
        </dgm:presLayoutVars>
      </dgm:prSet>
      <dgm:spPr/>
      <dgm:t>
        <a:bodyPr/>
        <a:lstStyle/>
        <a:p>
          <a:endParaRPr lang="tr-TR"/>
        </a:p>
      </dgm:t>
    </dgm:pt>
    <dgm:pt modelId="{08FD7E02-E4E3-4BD6-9B60-C86B7327B20B}" type="pres">
      <dgm:prSet presAssocID="{772187F9-4257-408B-B231-3E69B9A59C59}" presName="sibTrans" presStyleLbl="sibTrans2D1" presStyleIdx="0" presStyleCnt="0"/>
      <dgm:spPr/>
      <dgm:t>
        <a:bodyPr/>
        <a:lstStyle/>
        <a:p>
          <a:endParaRPr lang="tr-TR"/>
        </a:p>
      </dgm:t>
    </dgm:pt>
    <dgm:pt modelId="{6F8DBBAB-F599-4A28-9C9F-255146C94CAD}" type="pres">
      <dgm:prSet presAssocID="{7124DFEC-AA55-4620-8DA1-E9BD46C294AF}" presName="compNode" presStyleCnt="0"/>
      <dgm:spPr/>
    </dgm:pt>
    <dgm:pt modelId="{7FD02EDD-8B36-420F-B793-12B81A3981D6}" type="pres">
      <dgm:prSet presAssocID="{7124DFEC-AA55-4620-8DA1-E9BD46C294AF}" presName="iconBgRect" presStyleLbl="bgShp" presStyleIdx="2" presStyleCnt="4"/>
      <dgm:spPr/>
    </dgm:pt>
    <dgm:pt modelId="{795C7680-5D37-447A-8751-64D2CF4346BB}" type="pres">
      <dgm:prSet presAssocID="{7124DFEC-AA55-4620-8DA1-E9BD46C294A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miling Face with No Fill"/>
        </a:ext>
      </dgm:extLst>
    </dgm:pt>
    <dgm:pt modelId="{F075B5B0-DAE8-4D60-916C-0E65A6F1B247}" type="pres">
      <dgm:prSet presAssocID="{7124DFEC-AA55-4620-8DA1-E9BD46C294AF}" presName="spaceRect" presStyleCnt="0"/>
      <dgm:spPr/>
    </dgm:pt>
    <dgm:pt modelId="{1F1449F7-4433-4747-9CAF-B61560159EC2}" type="pres">
      <dgm:prSet presAssocID="{7124DFEC-AA55-4620-8DA1-E9BD46C294AF}" presName="textRect" presStyleLbl="revTx" presStyleIdx="2" presStyleCnt="4">
        <dgm:presLayoutVars>
          <dgm:chMax val="1"/>
          <dgm:chPref val="1"/>
        </dgm:presLayoutVars>
      </dgm:prSet>
      <dgm:spPr/>
      <dgm:t>
        <a:bodyPr/>
        <a:lstStyle/>
        <a:p>
          <a:endParaRPr lang="tr-TR"/>
        </a:p>
      </dgm:t>
    </dgm:pt>
    <dgm:pt modelId="{47736C4D-2D44-4CEA-A849-6F89209315D8}" type="pres">
      <dgm:prSet presAssocID="{1937E009-879A-4944-AEDB-0E51396F74C8}" presName="sibTrans" presStyleLbl="sibTrans2D1" presStyleIdx="0" presStyleCnt="0"/>
      <dgm:spPr/>
      <dgm:t>
        <a:bodyPr/>
        <a:lstStyle/>
        <a:p>
          <a:endParaRPr lang="tr-TR"/>
        </a:p>
      </dgm:t>
    </dgm:pt>
    <dgm:pt modelId="{CA4996BA-3D78-4A2E-94EE-2DD9C4A3D38F}" type="pres">
      <dgm:prSet presAssocID="{CE0BF42A-7D53-4215-8C1C-4D990EEAD5FB}" presName="compNode" presStyleCnt="0"/>
      <dgm:spPr/>
    </dgm:pt>
    <dgm:pt modelId="{69401EF7-AAFE-42AF-9EE0-9D5C750EBB98}" type="pres">
      <dgm:prSet presAssocID="{CE0BF42A-7D53-4215-8C1C-4D990EEAD5FB}" presName="iconBgRect" presStyleLbl="bgShp" presStyleIdx="3" presStyleCnt="4"/>
      <dgm:spPr/>
    </dgm:pt>
    <dgm:pt modelId="{934EB488-8316-4BD3-B574-5159AC0903CA}" type="pres">
      <dgm:prSet presAssocID="{CE0BF42A-7D53-4215-8C1C-4D990EEAD5F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Game controller"/>
        </a:ext>
      </dgm:extLst>
    </dgm:pt>
    <dgm:pt modelId="{88530536-36C6-4DD2-9ABB-E8B39945B7CF}" type="pres">
      <dgm:prSet presAssocID="{CE0BF42A-7D53-4215-8C1C-4D990EEAD5FB}" presName="spaceRect" presStyleCnt="0"/>
      <dgm:spPr/>
    </dgm:pt>
    <dgm:pt modelId="{11BC9680-C9CD-444F-9ABC-2EE30DF3C09C}" type="pres">
      <dgm:prSet presAssocID="{CE0BF42A-7D53-4215-8C1C-4D990EEAD5FB}" presName="textRect" presStyleLbl="revTx" presStyleIdx="3" presStyleCnt="4">
        <dgm:presLayoutVars>
          <dgm:chMax val="1"/>
          <dgm:chPref val="1"/>
        </dgm:presLayoutVars>
      </dgm:prSet>
      <dgm:spPr/>
      <dgm:t>
        <a:bodyPr/>
        <a:lstStyle/>
        <a:p>
          <a:endParaRPr lang="tr-TR"/>
        </a:p>
      </dgm:t>
    </dgm:pt>
  </dgm:ptLst>
  <dgm:cxnLst>
    <dgm:cxn modelId="{C550C17A-7522-4F31-84A7-825468A44F4B}" srcId="{78EFCB5D-6DC1-4B84-9844-5055B7F12ED2}" destId="{CE0BF42A-7D53-4215-8C1C-4D990EEAD5FB}" srcOrd="3" destOrd="0" parTransId="{EDCE6C1E-A5C0-439E-8BED-789DAB937AF2}" sibTransId="{47E098E4-DEB3-46D0-AB5C-6A4E79CFE8A1}"/>
    <dgm:cxn modelId="{30B43A74-827B-5F44-B0FA-589B91FA8168}" type="presOf" srcId="{78EFCB5D-6DC1-4B84-9844-5055B7F12ED2}" destId="{76240BA4-FA97-4A35-A742-84C4E5E89F15}" srcOrd="0" destOrd="0" presId="urn:microsoft.com/office/officeart/2018/2/layout/IconCircleList"/>
    <dgm:cxn modelId="{F732E254-A238-451F-86BA-1AC05502B19A}" srcId="{78EFCB5D-6DC1-4B84-9844-5055B7F12ED2}" destId="{29DBB3C3-7C4E-42BA-81A3-4ED23D1D0E98}" srcOrd="0" destOrd="0" parTransId="{12F29FE4-590E-4C05-955D-D050DAD9B4A6}" sibTransId="{5795A76F-C7B0-498D-B8DC-BAE6C7E35EFC}"/>
    <dgm:cxn modelId="{CB0FAD30-D64B-2641-BC98-87545C780E64}" type="presOf" srcId="{1937E009-879A-4944-AEDB-0E51396F74C8}" destId="{47736C4D-2D44-4CEA-A849-6F89209315D8}" srcOrd="0" destOrd="0" presId="urn:microsoft.com/office/officeart/2018/2/layout/IconCircleList"/>
    <dgm:cxn modelId="{2E71B748-FD41-4B76-AEBB-16192239B814}" srcId="{78EFCB5D-6DC1-4B84-9844-5055B7F12ED2}" destId="{F7C0BC39-7C3E-4F7F-B2F9-DE53E7D1A97A}" srcOrd="1" destOrd="0" parTransId="{49036736-7AE3-4A65-914D-3447010E7F71}" sibTransId="{772187F9-4257-408B-B231-3E69B9A59C59}"/>
    <dgm:cxn modelId="{8FC4FC21-B99A-476C-9B8D-C0413B1005E4}" srcId="{78EFCB5D-6DC1-4B84-9844-5055B7F12ED2}" destId="{7124DFEC-AA55-4620-8DA1-E9BD46C294AF}" srcOrd="2" destOrd="0" parTransId="{00523C7B-4A0E-4A16-B525-67FB0C8E6E4D}" sibTransId="{1937E009-879A-4944-AEDB-0E51396F74C8}"/>
    <dgm:cxn modelId="{42CBF379-6361-D642-9120-8DEA3D24682A}" type="presOf" srcId="{5795A76F-C7B0-498D-B8DC-BAE6C7E35EFC}" destId="{BE8F66CB-192C-4E22-B63C-D459FA5B4D1C}" srcOrd="0" destOrd="0" presId="urn:microsoft.com/office/officeart/2018/2/layout/IconCircleList"/>
    <dgm:cxn modelId="{6C76F332-CA75-E343-BC8C-C4E947995E7F}" type="presOf" srcId="{7124DFEC-AA55-4620-8DA1-E9BD46C294AF}" destId="{1F1449F7-4433-4747-9CAF-B61560159EC2}" srcOrd="0" destOrd="0" presId="urn:microsoft.com/office/officeart/2018/2/layout/IconCircleList"/>
    <dgm:cxn modelId="{9767DB77-D154-A942-97E0-DB18B3D9DBAC}" type="presOf" srcId="{F7C0BC39-7C3E-4F7F-B2F9-DE53E7D1A97A}" destId="{5DFACE1E-EEA0-4836-A452-71E99CFDB52C}" srcOrd="0" destOrd="0" presId="urn:microsoft.com/office/officeart/2018/2/layout/IconCircleList"/>
    <dgm:cxn modelId="{25DF97E5-05F7-614F-BF20-1428DC921421}" type="presOf" srcId="{CE0BF42A-7D53-4215-8C1C-4D990EEAD5FB}" destId="{11BC9680-C9CD-444F-9ABC-2EE30DF3C09C}" srcOrd="0" destOrd="0" presId="urn:microsoft.com/office/officeart/2018/2/layout/IconCircleList"/>
    <dgm:cxn modelId="{B92954D7-9CF5-3A48-8616-C9267BECDC4C}" type="presOf" srcId="{772187F9-4257-408B-B231-3E69B9A59C59}" destId="{08FD7E02-E4E3-4BD6-9B60-C86B7327B20B}" srcOrd="0" destOrd="0" presId="urn:microsoft.com/office/officeart/2018/2/layout/IconCircleList"/>
    <dgm:cxn modelId="{C433C9A1-CEBA-C448-81EE-EBDFED365119}" type="presOf" srcId="{29DBB3C3-7C4E-42BA-81A3-4ED23D1D0E98}" destId="{D52D69C9-7B0B-4F74-95DA-74519E152005}" srcOrd="0" destOrd="0" presId="urn:microsoft.com/office/officeart/2018/2/layout/IconCircleList"/>
    <dgm:cxn modelId="{36C05EA5-8A95-1140-8904-9A66777AB45E}" type="presParOf" srcId="{76240BA4-FA97-4A35-A742-84C4E5E89F15}" destId="{A9048F9D-D2C5-4010-AF25-9B10EBC0489B}" srcOrd="0" destOrd="0" presId="urn:microsoft.com/office/officeart/2018/2/layout/IconCircleList"/>
    <dgm:cxn modelId="{C2682D4F-9C2B-F54D-A988-A512BD252FAB}" type="presParOf" srcId="{A9048F9D-D2C5-4010-AF25-9B10EBC0489B}" destId="{B6F89DF6-F962-4C82-A524-224BF03B29FF}" srcOrd="0" destOrd="0" presId="urn:microsoft.com/office/officeart/2018/2/layout/IconCircleList"/>
    <dgm:cxn modelId="{B0F2D984-1A68-1841-8AAA-D78086BC99D2}" type="presParOf" srcId="{B6F89DF6-F962-4C82-A524-224BF03B29FF}" destId="{A3A254CE-3948-4D53-A3E1-27BD8858E6DF}" srcOrd="0" destOrd="0" presId="urn:microsoft.com/office/officeart/2018/2/layout/IconCircleList"/>
    <dgm:cxn modelId="{EA083ABD-E6AE-3A4F-9B34-01BF1A3D6719}" type="presParOf" srcId="{B6F89DF6-F962-4C82-A524-224BF03B29FF}" destId="{7D6A47F8-239C-4626-B6B9-2F217B8DBCC9}" srcOrd="1" destOrd="0" presId="urn:microsoft.com/office/officeart/2018/2/layout/IconCircleList"/>
    <dgm:cxn modelId="{C63210E0-D4F6-2C4F-8F7B-46D9D2B6BFC3}" type="presParOf" srcId="{B6F89DF6-F962-4C82-A524-224BF03B29FF}" destId="{99019EA6-1644-4715-B345-ABECDE230728}" srcOrd="2" destOrd="0" presId="urn:microsoft.com/office/officeart/2018/2/layout/IconCircleList"/>
    <dgm:cxn modelId="{F03DC1E0-21A3-9D43-897A-59FA8ACB3307}" type="presParOf" srcId="{B6F89DF6-F962-4C82-A524-224BF03B29FF}" destId="{D52D69C9-7B0B-4F74-95DA-74519E152005}" srcOrd="3" destOrd="0" presId="urn:microsoft.com/office/officeart/2018/2/layout/IconCircleList"/>
    <dgm:cxn modelId="{F56443EB-A462-024B-90C4-9217233570B9}" type="presParOf" srcId="{A9048F9D-D2C5-4010-AF25-9B10EBC0489B}" destId="{BE8F66CB-192C-4E22-B63C-D459FA5B4D1C}" srcOrd="1" destOrd="0" presId="urn:microsoft.com/office/officeart/2018/2/layout/IconCircleList"/>
    <dgm:cxn modelId="{111ACD9F-6A31-BE4C-9574-D35CAC3845FF}" type="presParOf" srcId="{A9048F9D-D2C5-4010-AF25-9B10EBC0489B}" destId="{90554083-A7D4-4206-A000-79BCEBCE5970}" srcOrd="2" destOrd="0" presId="urn:microsoft.com/office/officeart/2018/2/layout/IconCircleList"/>
    <dgm:cxn modelId="{8B7B6C97-94D5-C143-91AE-2AF41FF9EEDC}" type="presParOf" srcId="{90554083-A7D4-4206-A000-79BCEBCE5970}" destId="{2D3DD5C7-890C-43EC-950B-9812F8BAF667}" srcOrd="0" destOrd="0" presId="urn:microsoft.com/office/officeart/2018/2/layout/IconCircleList"/>
    <dgm:cxn modelId="{10DDB925-51BC-CA4A-A887-2F44BE4BE91F}" type="presParOf" srcId="{90554083-A7D4-4206-A000-79BCEBCE5970}" destId="{93B2685D-DD63-4D9E-B146-E56A760C9B36}" srcOrd="1" destOrd="0" presId="urn:microsoft.com/office/officeart/2018/2/layout/IconCircleList"/>
    <dgm:cxn modelId="{44F0F90C-5C11-CD45-AEBA-C12F8B5C85B3}" type="presParOf" srcId="{90554083-A7D4-4206-A000-79BCEBCE5970}" destId="{59AEC993-EC7E-4F62-83E8-8F783C21A5A2}" srcOrd="2" destOrd="0" presId="urn:microsoft.com/office/officeart/2018/2/layout/IconCircleList"/>
    <dgm:cxn modelId="{CA836CAC-9C55-4C46-BE3A-2D879FFBA0F4}" type="presParOf" srcId="{90554083-A7D4-4206-A000-79BCEBCE5970}" destId="{5DFACE1E-EEA0-4836-A452-71E99CFDB52C}" srcOrd="3" destOrd="0" presId="urn:microsoft.com/office/officeart/2018/2/layout/IconCircleList"/>
    <dgm:cxn modelId="{23E40CB0-40EF-994A-A7EA-7CCFCE25B36A}" type="presParOf" srcId="{A9048F9D-D2C5-4010-AF25-9B10EBC0489B}" destId="{08FD7E02-E4E3-4BD6-9B60-C86B7327B20B}" srcOrd="3" destOrd="0" presId="urn:microsoft.com/office/officeart/2018/2/layout/IconCircleList"/>
    <dgm:cxn modelId="{F8FD59BD-79F9-4E4F-8346-F102360B10B9}" type="presParOf" srcId="{A9048F9D-D2C5-4010-AF25-9B10EBC0489B}" destId="{6F8DBBAB-F599-4A28-9C9F-255146C94CAD}" srcOrd="4" destOrd="0" presId="urn:microsoft.com/office/officeart/2018/2/layout/IconCircleList"/>
    <dgm:cxn modelId="{C691B881-17A4-4D46-BB02-946D96BF30A8}" type="presParOf" srcId="{6F8DBBAB-F599-4A28-9C9F-255146C94CAD}" destId="{7FD02EDD-8B36-420F-B793-12B81A3981D6}" srcOrd="0" destOrd="0" presId="urn:microsoft.com/office/officeart/2018/2/layout/IconCircleList"/>
    <dgm:cxn modelId="{642612A8-2B34-AB4C-A9EC-D024A5637A86}" type="presParOf" srcId="{6F8DBBAB-F599-4A28-9C9F-255146C94CAD}" destId="{795C7680-5D37-447A-8751-64D2CF4346BB}" srcOrd="1" destOrd="0" presId="urn:microsoft.com/office/officeart/2018/2/layout/IconCircleList"/>
    <dgm:cxn modelId="{FF6C5498-BB86-EA43-81C5-9BAE0C78E0C5}" type="presParOf" srcId="{6F8DBBAB-F599-4A28-9C9F-255146C94CAD}" destId="{F075B5B0-DAE8-4D60-916C-0E65A6F1B247}" srcOrd="2" destOrd="0" presId="urn:microsoft.com/office/officeart/2018/2/layout/IconCircleList"/>
    <dgm:cxn modelId="{E8FB7953-D613-C345-B765-7ECF6187FF38}" type="presParOf" srcId="{6F8DBBAB-F599-4A28-9C9F-255146C94CAD}" destId="{1F1449F7-4433-4747-9CAF-B61560159EC2}" srcOrd="3" destOrd="0" presId="urn:microsoft.com/office/officeart/2018/2/layout/IconCircleList"/>
    <dgm:cxn modelId="{5C2CE6A2-71B3-0C4C-ABE9-51628B23F456}" type="presParOf" srcId="{A9048F9D-D2C5-4010-AF25-9B10EBC0489B}" destId="{47736C4D-2D44-4CEA-A849-6F89209315D8}" srcOrd="5" destOrd="0" presId="urn:microsoft.com/office/officeart/2018/2/layout/IconCircleList"/>
    <dgm:cxn modelId="{9D95A768-B795-4243-A6A1-FD795C034297}" type="presParOf" srcId="{A9048F9D-D2C5-4010-AF25-9B10EBC0489B}" destId="{CA4996BA-3D78-4A2E-94EE-2DD9C4A3D38F}" srcOrd="6" destOrd="0" presId="urn:microsoft.com/office/officeart/2018/2/layout/IconCircleList"/>
    <dgm:cxn modelId="{3882FAFA-B80C-7D41-90C9-C2D67E997234}" type="presParOf" srcId="{CA4996BA-3D78-4A2E-94EE-2DD9C4A3D38F}" destId="{69401EF7-AAFE-42AF-9EE0-9D5C750EBB98}" srcOrd="0" destOrd="0" presId="urn:microsoft.com/office/officeart/2018/2/layout/IconCircleList"/>
    <dgm:cxn modelId="{2228312C-43D3-F048-BBB9-811643622F0E}" type="presParOf" srcId="{CA4996BA-3D78-4A2E-94EE-2DD9C4A3D38F}" destId="{934EB488-8316-4BD3-B574-5159AC0903CA}" srcOrd="1" destOrd="0" presId="urn:microsoft.com/office/officeart/2018/2/layout/IconCircleList"/>
    <dgm:cxn modelId="{14EEBED8-938F-644B-BB69-46958F499BEE}" type="presParOf" srcId="{CA4996BA-3D78-4A2E-94EE-2DD9C4A3D38F}" destId="{88530536-36C6-4DD2-9ABB-E8B39945B7CF}" srcOrd="2" destOrd="0" presId="urn:microsoft.com/office/officeart/2018/2/layout/IconCircleList"/>
    <dgm:cxn modelId="{8215EEDE-24A7-2F4C-B050-8FEA60B5102A}" type="presParOf" srcId="{CA4996BA-3D78-4A2E-94EE-2DD9C4A3D38F}" destId="{11BC9680-C9CD-444F-9ABC-2EE30DF3C09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855BF01-4AA8-417E-AFEE-E4AAD3E7CC8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038FBF2-AD1D-41EF-8676-B39BE72BA9A7}">
      <dgm:prSet/>
      <dgm:spPr/>
      <dgm:t>
        <a:bodyPr/>
        <a:lstStyle/>
        <a:p>
          <a:pPr>
            <a:lnSpc>
              <a:spcPct val="100000"/>
            </a:lnSpc>
          </a:pPr>
          <a:r>
            <a:rPr lang="tr-TR" b="1"/>
            <a:t>Model Olma:</a:t>
          </a:r>
          <a:r>
            <a:rPr lang="tr-TR"/>
            <a:t> Çocuklar, ebeveynlerinin davranışlarını taklit eder. Bu nedenle, aile üyeleri olarak sağlıklı dijital alışkanlıklara örnek olun. Dijital cihazları bilinçli ve dengeyi koruyarak kullanın.</a:t>
          </a:r>
          <a:endParaRPr lang="en-US"/>
        </a:p>
      </dgm:t>
    </dgm:pt>
    <dgm:pt modelId="{A787A4BE-5D43-49B5-B830-02A4A90967A2}" type="parTrans" cxnId="{4C4A07EB-309A-4098-B065-6F92DB1B1B93}">
      <dgm:prSet/>
      <dgm:spPr/>
      <dgm:t>
        <a:bodyPr/>
        <a:lstStyle/>
        <a:p>
          <a:endParaRPr lang="en-US"/>
        </a:p>
      </dgm:t>
    </dgm:pt>
    <dgm:pt modelId="{1CCDD365-5954-45DE-BDA2-120FB1A7D483}" type="sibTrans" cxnId="{4C4A07EB-309A-4098-B065-6F92DB1B1B93}">
      <dgm:prSet/>
      <dgm:spPr/>
      <dgm:t>
        <a:bodyPr/>
        <a:lstStyle/>
        <a:p>
          <a:endParaRPr lang="en-US"/>
        </a:p>
      </dgm:t>
    </dgm:pt>
    <dgm:pt modelId="{7B36AA8C-A1A4-4AFF-B06D-88BAC57EA152}">
      <dgm:prSet/>
      <dgm:spPr/>
      <dgm:t>
        <a:bodyPr/>
        <a:lstStyle/>
        <a:p>
          <a:pPr>
            <a:lnSpc>
              <a:spcPct val="100000"/>
            </a:lnSpc>
          </a:pPr>
          <a:r>
            <a:rPr lang="tr-TR" b="1"/>
            <a:t>Açık İletişim:</a:t>
          </a:r>
          <a:r>
            <a:rPr lang="tr-TR"/>
            <a:t> Çocuklarınızla dijital dünyanın avantajları ve riskleri hakkında açıkça konuşun. Onları olumlu davranışlar konusunda teşvik edin ve olumsuz durumlarla karşılaştıklarında size gelmelerini sağlayın.</a:t>
          </a:r>
          <a:endParaRPr lang="en-US"/>
        </a:p>
      </dgm:t>
    </dgm:pt>
    <dgm:pt modelId="{5014B800-6815-4F1B-8055-322E4F222E0F}" type="parTrans" cxnId="{8A86E654-C941-44CD-9726-9835AFB87310}">
      <dgm:prSet/>
      <dgm:spPr/>
      <dgm:t>
        <a:bodyPr/>
        <a:lstStyle/>
        <a:p>
          <a:endParaRPr lang="en-US"/>
        </a:p>
      </dgm:t>
    </dgm:pt>
    <dgm:pt modelId="{4E48B7A5-4EA3-4963-AD6D-DEA57B7A0416}" type="sibTrans" cxnId="{8A86E654-C941-44CD-9726-9835AFB87310}">
      <dgm:prSet/>
      <dgm:spPr/>
      <dgm:t>
        <a:bodyPr/>
        <a:lstStyle/>
        <a:p>
          <a:endParaRPr lang="en-US"/>
        </a:p>
      </dgm:t>
    </dgm:pt>
    <dgm:pt modelId="{EE606043-ED9E-4D26-BF2B-4D53A003038A}">
      <dgm:prSet/>
      <dgm:spPr/>
      <dgm:t>
        <a:bodyPr/>
        <a:lstStyle/>
        <a:p>
          <a:pPr>
            <a:lnSpc>
              <a:spcPct val="100000"/>
            </a:lnSpc>
          </a:pPr>
          <a:r>
            <a:rPr lang="tr-TR" b="1"/>
            <a:t>Eğitim ve Farkındalık:</a:t>
          </a:r>
          <a:r>
            <a:rPr lang="tr-TR"/>
            <a:t> Çocuklarınıza dijital dünyanın işleyişini ve etik kullanımını anlatın. Online güvenlik, gizlilik ve telif hakları gibi konuları anlayabilecekleri şekilde öğretin.</a:t>
          </a:r>
          <a:endParaRPr lang="en-US"/>
        </a:p>
      </dgm:t>
    </dgm:pt>
    <dgm:pt modelId="{97808E5C-CAA5-47FC-A6CC-2B033797FA8D}" type="parTrans" cxnId="{2C32D685-D4F2-4EDC-8FA7-55E41710C723}">
      <dgm:prSet/>
      <dgm:spPr/>
      <dgm:t>
        <a:bodyPr/>
        <a:lstStyle/>
        <a:p>
          <a:endParaRPr lang="en-US"/>
        </a:p>
      </dgm:t>
    </dgm:pt>
    <dgm:pt modelId="{11989E0D-D51B-4316-B4A4-048D84A6EAE1}" type="sibTrans" cxnId="{2C32D685-D4F2-4EDC-8FA7-55E41710C723}">
      <dgm:prSet/>
      <dgm:spPr/>
      <dgm:t>
        <a:bodyPr/>
        <a:lstStyle/>
        <a:p>
          <a:endParaRPr lang="en-US"/>
        </a:p>
      </dgm:t>
    </dgm:pt>
    <dgm:pt modelId="{259ED4AB-6485-42C8-9C23-76CC40BE6633}">
      <dgm:prSet/>
      <dgm:spPr/>
      <dgm:t>
        <a:bodyPr/>
        <a:lstStyle/>
        <a:p>
          <a:pPr>
            <a:lnSpc>
              <a:spcPct val="100000"/>
            </a:lnSpc>
          </a:pPr>
          <a:r>
            <a:rPr lang="tr-TR" b="1"/>
            <a:t>Sınırlar Belirleme:</a:t>
          </a:r>
          <a:r>
            <a:rPr lang="tr-TR"/>
            <a:t> Dijital cihazların kullanım sürelerine sınırlar koyun. Haftada veya günlük olarak ne kadar süre harcayabileceklerini belirlemek, dengeli kullanımı teşvik edebilir.</a:t>
          </a:r>
          <a:endParaRPr lang="en-US"/>
        </a:p>
      </dgm:t>
    </dgm:pt>
    <dgm:pt modelId="{E7B1B4C1-58C0-4288-942C-16C02D18A381}" type="parTrans" cxnId="{C075F846-BD2B-4DD7-A526-D83E0C106CF0}">
      <dgm:prSet/>
      <dgm:spPr/>
      <dgm:t>
        <a:bodyPr/>
        <a:lstStyle/>
        <a:p>
          <a:endParaRPr lang="en-US"/>
        </a:p>
      </dgm:t>
    </dgm:pt>
    <dgm:pt modelId="{F032EEB8-90A9-4C4D-A535-9A70730BD61A}" type="sibTrans" cxnId="{C075F846-BD2B-4DD7-A526-D83E0C106CF0}">
      <dgm:prSet/>
      <dgm:spPr/>
      <dgm:t>
        <a:bodyPr/>
        <a:lstStyle/>
        <a:p>
          <a:endParaRPr lang="en-US"/>
        </a:p>
      </dgm:t>
    </dgm:pt>
    <dgm:pt modelId="{D8D32FE5-3155-452E-96C7-9FAB7D305BE0}">
      <dgm:prSet/>
      <dgm:spPr/>
      <dgm:t>
        <a:bodyPr/>
        <a:lstStyle/>
        <a:p>
          <a:pPr>
            <a:lnSpc>
              <a:spcPct val="100000"/>
            </a:lnSpc>
          </a:pPr>
          <a:r>
            <a:rPr lang="tr-TR" b="1"/>
            <a:t>Aile İçi Kurallar:</a:t>
          </a:r>
          <a:r>
            <a:rPr lang="tr-TR"/>
            <a:t> Ailece birlikte belirlenen dijital kullanım kuralları oluşturun. Örneğin, yemek zamanlarında veya uyku öncesi dijital cihazlardan uzaklaşmayı gerektiren kurallar koyabilirsiniz.</a:t>
          </a:r>
          <a:endParaRPr lang="en-US"/>
        </a:p>
      </dgm:t>
    </dgm:pt>
    <dgm:pt modelId="{CA7BFEAB-02B9-4B7F-B58A-79DC531B7A5C}" type="parTrans" cxnId="{2E3844A1-3FE3-4D19-9F16-9F34FC3E743C}">
      <dgm:prSet/>
      <dgm:spPr/>
      <dgm:t>
        <a:bodyPr/>
        <a:lstStyle/>
        <a:p>
          <a:endParaRPr lang="en-US"/>
        </a:p>
      </dgm:t>
    </dgm:pt>
    <dgm:pt modelId="{800F474A-83FE-48D3-9AA8-3FE7AC709FF4}" type="sibTrans" cxnId="{2E3844A1-3FE3-4D19-9F16-9F34FC3E743C}">
      <dgm:prSet/>
      <dgm:spPr/>
      <dgm:t>
        <a:bodyPr/>
        <a:lstStyle/>
        <a:p>
          <a:endParaRPr lang="en-US"/>
        </a:p>
      </dgm:t>
    </dgm:pt>
    <dgm:pt modelId="{929BA624-A445-458F-ABEB-29C7CCB99115}" type="pres">
      <dgm:prSet presAssocID="{A855BF01-4AA8-417E-AFEE-E4AAD3E7CC87}" presName="root" presStyleCnt="0">
        <dgm:presLayoutVars>
          <dgm:dir/>
          <dgm:resizeHandles val="exact"/>
        </dgm:presLayoutVars>
      </dgm:prSet>
      <dgm:spPr/>
      <dgm:t>
        <a:bodyPr/>
        <a:lstStyle/>
        <a:p>
          <a:endParaRPr lang="tr-TR"/>
        </a:p>
      </dgm:t>
    </dgm:pt>
    <dgm:pt modelId="{D58F7A83-A177-499F-A70C-164DC9668D90}" type="pres">
      <dgm:prSet presAssocID="{5038FBF2-AD1D-41EF-8676-B39BE72BA9A7}" presName="compNode" presStyleCnt="0"/>
      <dgm:spPr/>
    </dgm:pt>
    <dgm:pt modelId="{717F4883-D4EB-4182-B297-3DBCD3F76358}" type="pres">
      <dgm:prSet presAssocID="{5038FBF2-AD1D-41EF-8676-B39BE72BA9A7}" presName="bgRect" presStyleLbl="bgShp" presStyleIdx="0" presStyleCnt="5"/>
      <dgm:spPr/>
    </dgm:pt>
    <dgm:pt modelId="{E5B5D84D-80B5-414B-98E8-77F42FD4A1F0}" type="pres">
      <dgm:prSet presAssocID="{5038FBF2-AD1D-41EF-8676-B39BE72BA9A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Parent and Child"/>
        </a:ext>
      </dgm:extLst>
    </dgm:pt>
    <dgm:pt modelId="{3647E789-8D72-491F-A984-1A48B6ABEDB0}" type="pres">
      <dgm:prSet presAssocID="{5038FBF2-AD1D-41EF-8676-B39BE72BA9A7}" presName="spaceRect" presStyleCnt="0"/>
      <dgm:spPr/>
    </dgm:pt>
    <dgm:pt modelId="{3228C5DA-9285-4F70-947C-68B89472E41A}" type="pres">
      <dgm:prSet presAssocID="{5038FBF2-AD1D-41EF-8676-B39BE72BA9A7}" presName="parTx" presStyleLbl="revTx" presStyleIdx="0" presStyleCnt="5">
        <dgm:presLayoutVars>
          <dgm:chMax val="0"/>
          <dgm:chPref val="0"/>
        </dgm:presLayoutVars>
      </dgm:prSet>
      <dgm:spPr/>
      <dgm:t>
        <a:bodyPr/>
        <a:lstStyle/>
        <a:p>
          <a:endParaRPr lang="tr-TR"/>
        </a:p>
      </dgm:t>
    </dgm:pt>
    <dgm:pt modelId="{F103FCCF-E13F-46FA-9928-579B70B3A0D8}" type="pres">
      <dgm:prSet presAssocID="{1CCDD365-5954-45DE-BDA2-120FB1A7D483}" presName="sibTrans" presStyleCnt="0"/>
      <dgm:spPr/>
    </dgm:pt>
    <dgm:pt modelId="{AF2309B3-EA2E-40AA-A249-A234F8B07A68}" type="pres">
      <dgm:prSet presAssocID="{7B36AA8C-A1A4-4AFF-B06D-88BAC57EA152}" presName="compNode" presStyleCnt="0"/>
      <dgm:spPr/>
    </dgm:pt>
    <dgm:pt modelId="{BDAB170D-A8B3-4648-92FC-25C880815E59}" type="pres">
      <dgm:prSet presAssocID="{7B36AA8C-A1A4-4AFF-B06D-88BAC57EA152}" presName="bgRect" presStyleLbl="bgShp" presStyleIdx="1" presStyleCnt="5"/>
      <dgm:spPr/>
    </dgm:pt>
    <dgm:pt modelId="{22E42C29-FA57-4A2F-A96D-A898EC8E4698}" type="pres">
      <dgm:prSet presAssocID="{7B36AA8C-A1A4-4AFF-B06D-88BAC57EA15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ohbet"/>
        </a:ext>
      </dgm:extLst>
    </dgm:pt>
    <dgm:pt modelId="{390F6A4F-7C73-4E39-A32C-7B1A7B9A3D5E}" type="pres">
      <dgm:prSet presAssocID="{7B36AA8C-A1A4-4AFF-B06D-88BAC57EA152}" presName="spaceRect" presStyleCnt="0"/>
      <dgm:spPr/>
    </dgm:pt>
    <dgm:pt modelId="{2D6E43E9-FF0B-4908-A46B-A0E306A883D0}" type="pres">
      <dgm:prSet presAssocID="{7B36AA8C-A1A4-4AFF-B06D-88BAC57EA152}" presName="parTx" presStyleLbl="revTx" presStyleIdx="1" presStyleCnt="5">
        <dgm:presLayoutVars>
          <dgm:chMax val="0"/>
          <dgm:chPref val="0"/>
        </dgm:presLayoutVars>
      </dgm:prSet>
      <dgm:spPr/>
      <dgm:t>
        <a:bodyPr/>
        <a:lstStyle/>
        <a:p>
          <a:endParaRPr lang="tr-TR"/>
        </a:p>
      </dgm:t>
    </dgm:pt>
    <dgm:pt modelId="{D14AAC6A-C131-4B26-A759-491FF5C197D2}" type="pres">
      <dgm:prSet presAssocID="{4E48B7A5-4EA3-4963-AD6D-DEA57B7A0416}" presName="sibTrans" presStyleCnt="0"/>
      <dgm:spPr/>
    </dgm:pt>
    <dgm:pt modelId="{A3927CB6-46C0-491E-8FFB-B15EF62B05A4}" type="pres">
      <dgm:prSet presAssocID="{EE606043-ED9E-4D26-BF2B-4D53A003038A}" presName="compNode" presStyleCnt="0"/>
      <dgm:spPr/>
    </dgm:pt>
    <dgm:pt modelId="{548871A7-F63F-433D-80DE-31F92CD8EE68}" type="pres">
      <dgm:prSet presAssocID="{EE606043-ED9E-4D26-BF2B-4D53A003038A}" presName="bgRect" presStyleLbl="bgShp" presStyleIdx="2" presStyleCnt="5"/>
      <dgm:spPr/>
    </dgm:pt>
    <dgm:pt modelId="{80589579-3811-40B7-BAB1-0C618C76F44F}" type="pres">
      <dgm:prSet presAssocID="{EE606043-ED9E-4D26-BF2B-4D53A003038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ınıf"/>
        </a:ext>
      </dgm:extLst>
    </dgm:pt>
    <dgm:pt modelId="{C724A7D7-9D98-49C5-8ADE-C7CC9AD79C6D}" type="pres">
      <dgm:prSet presAssocID="{EE606043-ED9E-4D26-BF2B-4D53A003038A}" presName="spaceRect" presStyleCnt="0"/>
      <dgm:spPr/>
    </dgm:pt>
    <dgm:pt modelId="{8D063F95-2785-4B8C-BFA1-3E2834B8C947}" type="pres">
      <dgm:prSet presAssocID="{EE606043-ED9E-4D26-BF2B-4D53A003038A}" presName="parTx" presStyleLbl="revTx" presStyleIdx="2" presStyleCnt="5">
        <dgm:presLayoutVars>
          <dgm:chMax val="0"/>
          <dgm:chPref val="0"/>
        </dgm:presLayoutVars>
      </dgm:prSet>
      <dgm:spPr/>
      <dgm:t>
        <a:bodyPr/>
        <a:lstStyle/>
        <a:p>
          <a:endParaRPr lang="tr-TR"/>
        </a:p>
      </dgm:t>
    </dgm:pt>
    <dgm:pt modelId="{69C35A2C-2F78-4ED3-909C-C886C7F92A26}" type="pres">
      <dgm:prSet presAssocID="{11989E0D-D51B-4316-B4A4-048D84A6EAE1}" presName="sibTrans" presStyleCnt="0"/>
      <dgm:spPr/>
    </dgm:pt>
    <dgm:pt modelId="{92A97F05-479A-4241-9DE4-1FA5BEF35753}" type="pres">
      <dgm:prSet presAssocID="{259ED4AB-6485-42C8-9C23-76CC40BE6633}" presName="compNode" presStyleCnt="0"/>
      <dgm:spPr/>
    </dgm:pt>
    <dgm:pt modelId="{B12ADCF2-0068-4B8D-BA2A-139195689924}" type="pres">
      <dgm:prSet presAssocID="{259ED4AB-6485-42C8-9C23-76CC40BE6633}" presName="bgRect" presStyleLbl="bgShp" presStyleIdx="3" presStyleCnt="5"/>
      <dgm:spPr/>
    </dgm:pt>
    <dgm:pt modelId="{0E590013-BAA7-4B40-9E03-55B2AAACD0A7}" type="pres">
      <dgm:prSet presAssocID="{259ED4AB-6485-42C8-9C23-76CC40BE6633}" presName="iconRect" presStyleLbl="node1" presStyleIdx="3" presStyleCnt="5"/>
      <dgm:spPr>
        <a:prstGeom prst="can">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pt>
    <dgm:pt modelId="{660120AA-075E-4C29-A3B5-018F169D8D53}" type="pres">
      <dgm:prSet presAssocID="{259ED4AB-6485-42C8-9C23-76CC40BE6633}" presName="spaceRect" presStyleCnt="0"/>
      <dgm:spPr/>
    </dgm:pt>
    <dgm:pt modelId="{9B18C8BD-9AB3-4215-82B4-0BA16B0350AA}" type="pres">
      <dgm:prSet presAssocID="{259ED4AB-6485-42C8-9C23-76CC40BE6633}" presName="parTx" presStyleLbl="revTx" presStyleIdx="3" presStyleCnt="5">
        <dgm:presLayoutVars>
          <dgm:chMax val="0"/>
          <dgm:chPref val="0"/>
        </dgm:presLayoutVars>
      </dgm:prSet>
      <dgm:spPr/>
      <dgm:t>
        <a:bodyPr/>
        <a:lstStyle/>
        <a:p>
          <a:endParaRPr lang="tr-TR"/>
        </a:p>
      </dgm:t>
    </dgm:pt>
    <dgm:pt modelId="{8DBA5193-C372-427C-BB9B-43B260792742}" type="pres">
      <dgm:prSet presAssocID="{F032EEB8-90A9-4C4D-A535-9A70730BD61A}" presName="sibTrans" presStyleCnt="0"/>
      <dgm:spPr/>
    </dgm:pt>
    <dgm:pt modelId="{15E78110-B71E-4CB6-947E-440F2F07E0BE}" type="pres">
      <dgm:prSet presAssocID="{D8D32FE5-3155-452E-96C7-9FAB7D305BE0}" presName="compNode" presStyleCnt="0"/>
      <dgm:spPr/>
    </dgm:pt>
    <dgm:pt modelId="{AA7CE68C-B5CC-4F4B-960C-96BF82F7BEF9}" type="pres">
      <dgm:prSet presAssocID="{D8D32FE5-3155-452E-96C7-9FAB7D305BE0}" presName="bgRect" presStyleLbl="bgShp" presStyleIdx="4" presStyleCnt="5"/>
      <dgm:spPr/>
    </dgm:pt>
    <dgm:pt modelId="{76299186-0FD8-47D8-81C4-C33B59E8C860}" type="pres">
      <dgm:prSet presAssocID="{D8D32FE5-3155-452E-96C7-9FAB7D305BE0}" presName="iconRect" presStyleLbl="node1" presStyleIdx="4" presStyleCnt="5" custLinFactNeighborX="12181" custLinFactNeighborY="-731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Person Eating"/>
        </a:ext>
      </dgm:extLst>
    </dgm:pt>
    <dgm:pt modelId="{E713C890-72CE-4767-8821-47B3B7DAC75B}" type="pres">
      <dgm:prSet presAssocID="{D8D32FE5-3155-452E-96C7-9FAB7D305BE0}" presName="spaceRect" presStyleCnt="0"/>
      <dgm:spPr/>
    </dgm:pt>
    <dgm:pt modelId="{556A881D-35EB-406F-A48B-1CBD124E9351}" type="pres">
      <dgm:prSet presAssocID="{D8D32FE5-3155-452E-96C7-9FAB7D305BE0}" presName="parTx" presStyleLbl="revTx" presStyleIdx="4" presStyleCnt="5">
        <dgm:presLayoutVars>
          <dgm:chMax val="0"/>
          <dgm:chPref val="0"/>
        </dgm:presLayoutVars>
      </dgm:prSet>
      <dgm:spPr/>
      <dgm:t>
        <a:bodyPr/>
        <a:lstStyle/>
        <a:p>
          <a:endParaRPr lang="tr-TR"/>
        </a:p>
      </dgm:t>
    </dgm:pt>
  </dgm:ptLst>
  <dgm:cxnLst>
    <dgm:cxn modelId="{8A86E654-C941-44CD-9726-9835AFB87310}" srcId="{A855BF01-4AA8-417E-AFEE-E4AAD3E7CC87}" destId="{7B36AA8C-A1A4-4AFF-B06D-88BAC57EA152}" srcOrd="1" destOrd="0" parTransId="{5014B800-6815-4F1B-8055-322E4F222E0F}" sibTransId="{4E48B7A5-4EA3-4963-AD6D-DEA57B7A0416}"/>
    <dgm:cxn modelId="{062BEBDC-8836-964B-B1D9-B212FC12F2D6}" type="presOf" srcId="{5038FBF2-AD1D-41EF-8676-B39BE72BA9A7}" destId="{3228C5DA-9285-4F70-947C-68B89472E41A}" srcOrd="0" destOrd="0" presId="urn:microsoft.com/office/officeart/2018/2/layout/IconVerticalSolidList"/>
    <dgm:cxn modelId="{469FC038-1863-B044-9430-542A65012FC6}" type="presOf" srcId="{259ED4AB-6485-42C8-9C23-76CC40BE6633}" destId="{9B18C8BD-9AB3-4215-82B4-0BA16B0350AA}" srcOrd="0" destOrd="0" presId="urn:microsoft.com/office/officeart/2018/2/layout/IconVerticalSolidList"/>
    <dgm:cxn modelId="{2E3844A1-3FE3-4D19-9F16-9F34FC3E743C}" srcId="{A855BF01-4AA8-417E-AFEE-E4AAD3E7CC87}" destId="{D8D32FE5-3155-452E-96C7-9FAB7D305BE0}" srcOrd="4" destOrd="0" parTransId="{CA7BFEAB-02B9-4B7F-B58A-79DC531B7A5C}" sibTransId="{800F474A-83FE-48D3-9AA8-3FE7AC709FF4}"/>
    <dgm:cxn modelId="{C075F846-BD2B-4DD7-A526-D83E0C106CF0}" srcId="{A855BF01-4AA8-417E-AFEE-E4AAD3E7CC87}" destId="{259ED4AB-6485-42C8-9C23-76CC40BE6633}" srcOrd="3" destOrd="0" parTransId="{E7B1B4C1-58C0-4288-942C-16C02D18A381}" sibTransId="{F032EEB8-90A9-4C4D-A535-9A70730BD61A}"/>
    <dgm:cxn modelId="{2C32D685-D4F2-4EDC-8FA7-55E41710C723}" srcId="{A855BF01-4AA8-417E-AFEE-E4AAD3E7CC87}" destId="{EE606043-ED9E-4D26-BF2B-4D53A003038A}" srcOrd="2" destOrd="0" parTransId="{97808E5C-CAA5-47FC-A6CC-2B033797FA8D}" sibTransId="{11989E0D-D51B-4316-B4A4-048D84A6EAE1}"/>
    <dgm:cxn modelId="{C17F2CA3-1206-404C-930D-2DA4D09E2340}" type="presOf" srcId="{EE606043-ED9E-4D26-BF2B-4D53A003038A}" destId="{8D063F95-2785-4B8C-BFA1-3E2834B8C947}" srcOrd="0" destOrd="0" presId="urn:microsoft.com/office/officeart/2018/2/layout/IconVerticalSolidList"/>
    <dgm:cxn modelId="{BDCAFBCD-F57B-A44C-8395-A6A950252B0D}" type="presOf" srcId="{A855BF01-4AA8-417E-AFEE-E4AAD3E7CC87}" destId="{929BA624-A445-458F-ABEB-29C7CCB99115}" srcOrd="0" destOrd="0" presId="urn:microsoft.com/office/officeart/2018/2/layout/IconVerticalSolidList"/>
    <dgm:cxn modelId="{727D67E1-C4F8-7B44-BB0C-F2FB334B529A}" type="presOf" srcId="{7B36AA8C-A1A4-4AFF-B06D-88BAC57EA152}" destId="{2D6E43E9-FF0B-4908-A46B-A0E306A883D0}" srcOrd="0" destOrd="0" presId="urn:microsoft.com/office/officeart/2018/2/layout/IconVerticalSolidList"/>
    <dgm:cxn modelId="{4C4A07EB-309A-4098-B065-6F92DB1B1B93}" srcId="{A855BF01-4AA8-417E-AFEE-E4AAD3E7CC87}" destId="{5038FBF2-AD1D-41EF-8676-B39BE72BA9A7}" srcOrd="0" destOrd="0" parTransId="{A787A4BE-5D43-49B5-B830-02A4A90967A2}" sibTransId="{1CCDD365-5954-45DE-BDA2-120FB1A7D483}"/>
    <dgm:cxn modelId="{CD6EA8CA-0C70-2848-B276-A433C589F571}" type="presOf" srcId="{D8D32FE5-3155-452E-96C7-9FAB7D305BE0}" destId="{556A881D-35EB-406F-A48B-1CBD124E9351}" srcOrd="0" destOrd="0" presId="urn:microsoft.com/office/officeart/2018/2/layout/IconVerticalSolidList"/>
    <dgm:cxn modelId="{97B34F98-5F35-124F-8F70-23B4C21DEB40}" type="presParOf" srcId="{929BA624-A445-458F-ABEB-29C7CCB99115}" destId="{D58F7A83-A177-499F-A70C-164DC9668D90}" srcOrd="0" destOrd="0" presId="urn:microsoft.com/office/officeart/2018/2/layout/IconVerticalSolidList"/>
    <dgm:cxn modelId="{006F6A95-6A7D-764A-9F19-AAEC04187887}" type="presParOf" srcId="{D58F7A83-A177-499F-A70C-164DC9668D90}" destId="{717F4883-D4EB-4182-B297-3DBCD3F76358}" srcOrd="0" destOrd="0" presId="urn:microsoft.com/office/officeart/2018/2/layout/IconVerticalSolidList"/>
    <dgm:cxn modelId="{DE504D18-8B11-4843-BEFC-6BA44212C871}" type="presParOf" srcId="{D58F7A83-A177-499F-A70C-164DC9668D90}" destId="{E5B5D84D-80B5-414B-98E8-77F42FD4A1F0}" srcOrd="1" destOrd="0" presId="urn:microsoft.com/office/officeart/2018/2/layout/IconVerticalSolidList"/>
    <dgm:cxn modelId="{D1493D8D-9E33-7946-9AAF-13F2A5D284CF}" type="presParOf" srcId="{D58F7A83-A177-499F-A70C-164DC9668D90}" destId="{3647E789-8D72-491F-A984-1A48B6ABEDB0}" srcOrd="2" destOrd="0" presId="urn:microsoft.com/office/officeart/2018/2/layout/IconVerticalSolidList"/>
    <dgm:cxn modelId="{AF591794-5F31-1040-9590-367AD9B437D4}" type="presParOf" srcId="{D58F7A83-A177-499F-A70C-164DC9668D90}" destId="{3228C5DA-9285-4F70-947C-68B89472E41A}" srcOrd="3" destOrd="0" presId="urn:microsoft.com/office/officeart/2018/2/layout/IconVerticalSolidList"/>
    <dgm:cxn modelId="{63CDB0CA-1D79-DD48-9E52-0F6E5AB6C801}" type="presParOf" srcId="{929BA624-A445-458F-ABEB-29C7CCB99115}" destId="{F103FCCF-E13F-46FA-9928-579B70B3A0D8}" srcOrd="1" destOrd="0" presId="urn:microsoft.com/office/officeart/2018/2/layout/IconVerticalSolidList"/>
    <dgm:cxn modelId="{E7FBD599-9482-5046-8740-B28047F270C7}" type="presParOf" srcId="{929BA624-A445-458F-ABEB-29C7CCB99115}" destId="{AF2309B3-EA2E-40AA-A249-A234F8B07A68}" srcOrd="2" destOrd="0" presId="urn:microsoft.com/office/officeart/2018/2/layout/IconVerticalSolidList"/>
    <dgm:cxn modelId="{E7D1795F-D1AF-8146-9283-68027CA70EA6}" type="presParOf" srcId="{AF2309B3-EA2E-40AA-A249-A234F8B07A68}" destId="{BDAB170D-A8B3-4648-92FC-25C880815E59}" srcOrd="0" destOrd="0" presId="urn:microsoft.com/office/officeart/2018/2/layout/IconVerticalSolidList"/>
    <dgm:cxn modelId="{F4953708-33AC-754F-A43F-E7E80F08B37D}" type="presParOf" srcId="{AF2309B3-EA2E-40AA-A249-A234F8B07A68}" destId="{22E42C29-FA57-4A2F-A96D-A898EC8E4698}" srcOrd="1" destOrd="0" presId="urn:microsoft.com/office/officeart/2018/2/layout/IconVerticalSolidList"/>
    <dgm:cxn modelId="{DB0EAC2B-83E2-1542-BAFB-9E0899626651}" type="presParOf" srcId="{AF2309B3-EA2E-40AA-A249-A234F8B07A68}" destId="{390F6A4F-7C73-4E39-A32C-7B1A7B9A3D5E}" srcOrd="2" destOrd="0" presId="urn:microsoft.com/office/officeart/2018/2/layout/IconVerticalSolidList"/>
    <dgm:cxn modelId="{5CB15C05-0ACE-5543-AA74-A95E62FE240B}" type="presParOf" srcId="{AF2309B3-EA2E-40AA-A249-A234F8B07A68}" destId="{2D6E43E9-FF0B-4908-A46B-A0E306A883D0}" srcOrd="3" destOrd="0" presId="urn:microsoft.com/office/officeart/2018/2/layout/IconVerticalSolidList"/>
    <dgm:cxn modelId="{905CC44C-FCD0-2D49-9DFD-A29231719BF4}" type="presParOf" srcId="{929BA624-A445-458F-ABEB-29C7CCB99115}" destId="{D14AAC6A-C131-4B26-A759-491FF5C197D2}" srcOrd="3" destOrd="0" presId="urn:microsoft.com/office/officeart/2018/2/layout/IconVerticalSolidList"/>
    <dgm:cxn modelId="{98B948C2-FA84-0B49-A525-063A8A344A27}" type="presParOf" srcId="{929BA624-A445-458F-ABEB-29C7CCB99115}" destId="{A3927CB6-46C0-491E-8FFB-B15EF62B05A4}" srcOrd="4" destOrd="0" presId="urn:microsoft.com/office/officeart/2018/2/layout/IconVerticalSolidList"/>
    <dgm:cxn modelId="{BF119956-4B45-A24D-8973-DBD231357209}" type="presParOf" srcId="{A3927CB6-46C0-491E-8FFB-B15EF62B05A4}" destId="{548871A7-F63F-433D-80DE-31F92CD8EE68}" srcOrd="0" destOrd="0" presId="urn:microsoft.com/office/officeart/2018/2/layout/IconVerticalSolidList"/>
    <dgm:cxn modelId="{FF2907CA-3BA5-8A46-B468-2B9AF9829806}" type="presParOf" srcId="{A3927CB6-46C0-491E-8FFB-B15EF62B05A4}" destId="{80589579-3811-40B7-BAB1-0C618C76F44F}" srcOrd="1" destOrd="0" presId="urn:microsoft.com/office/officeart/2018/2/layout/IconVerticalSolidList"/>
    <dgm:cxn modelId="{47AEE5DE-7342-CC44-8E88-DE289B157622}" type="presParOf" srcId="{A3927CB6-46C0-491E-8FFB-B15EF62B05A4}" destId="{C724A7D7-9D98-49C5-8ADE-C7CC9AD79C6D}" srcOrd="2" destOrd="0" presId="urn:microsoft.com/office/officeart/2018/2/layout/IconVerticalSolidList"/>
    <dgm:cxn modelId="{037D9745-6CA0-3A41-B401-CD0FCF184211}" type="presParOf" srcId="{A3927CB6-46C0-491E-8FFB-B15EF62B05A4}" destId="{8D063F95-2785-4B8C-BFA1-3E2834B8C947}" srcOrd="3" destOrd="0" presId="urn:microsoft.com/office/officeart/2018/2/layout/IconVerticalSolidList"/>
    <dgm:cxn modelId="{83D2E00F-C5B6-004C-BEF9-C6CF687FB93C}" type="presParOf" srcId="{929BA624-A445-458F-ABEB-29C7CCB99115}" destId="{69C35A2C-2F78-4ED3-909C-C886C7F92A26}" srcOrd="5" destOrd="0" presId="urn:microsoft.com/office/officeart/2018/2/layout/IconVerticalSolidList"/>
    <dgm:cxn modelId="{F6D4720A-181E-C34F-A788-221A35EF6353}" type="presParOf" srcId="{929BA624-A445-458F-ABEB-29C7CCB99115}" destId="{92A97F05-479A-4241-9DE4-1FA5BEF35753}" srcOrd="6" destOrd="0" presId="urn:microsoft.com/office/officeart/2018/2/layout/IconVerticalSolidList"/>
    <dgm:cxn modelId="{AA0151CC-5716-5C44-AECA-F9B55124827D}" type="presParOf" srcId="{92A97F05-479A-4241-9DE4-1FA5BEF35753}" destId="{B12ADCF2-0068-4B8D-BA2A-139195689924}" srcOrd="0" destOrd="0" presId="urn:microsoft.com/office/officeart/2018/2/layout/IconVerticalSolidList"/>
    <dgm:cxn modelId="{32C488D3-64D5-6649-9898-37596BBBD266}" type="presParOf" srcId="{92A97F05-479A-4241-9DE4-1FA5BEF35753}" destId="{0E590013-BAA7-4B40-9E03-55B2AAACD0A7}" srcOrd="1" destOrd="0" presId="urn:microsoft.com/office/officeart/2018/2/layout/IconVerticalSolidList"/>
    <dgm:cxn modelId="{81EDA3ED-8CA6-6847-906A-6C9AD8F5C017}" type="presParOf" srcId="{92A97F05-479A-4241-9DE4-1FA5BEF35753}" destId="{660120AA-075E-4C29-A3B5-018F169D8D53}" srcOrd="2" destOrd="0" presId="urn:microsoft.com/office/officeart/2018/2/layout/IconVerticalSolidList"/>
    <dgm:cxn modelId="{E7684167-C02D-0344-BC82-40CAB79B7A4B}" type="presParOf" srcId="{92A97F05-479A-4241-9DE4-1FA5BEF35753}" destId="{9B18C8BD-9AB3-4215-82B4-0BA16B0350AA}" srcOrd="3" destOrd="0" presId="urn:microsoft.com/office/officeart/2018/2/layout/IconVerticalSolidList"/>
    <dgm:cxn modelId="{5329E121-0241-8148-AE68-CA869C1C503D}" type="presParOf" srcId="{929BA624-A445-458F-ABEB-29C7CCB99115}" destId="{8DBA5193-C372-427C-BB9B-43B260792742}" srcOrd="7" destOrd="0" presId="urn:microsoft.com/office/officeart/2018/2/layout/IconVerticalSolidList"/>
    <dgm:cxn modelId="{546BD016-E7B3-924D-9441-CA9B7632C472}" type="presParOf" srcId="{929BA624-A445-458F-ABEB-29C7CCB99115}" destId="{15E78110-B71E-4CB6-947E-440F2F07E0BE}" srcOrd="8" destOrd="0" presId="urn:microsoft.com/office/officeart/2018/2/layout/IconVerticalSolidList"/>
    <dgm:cxn modelId="{F11B927D-AA46-034A-8371-A95F03A86F32}" type="presParOf" srcId="{15E78110-B71E-4CB6-947E-440F2F07E0BE}" destId="{AA7CE68C-B5CC-4F4B-960C-96BF82F7BEF9}" srcOrd="0" destOrd="0" presId="urn:microsoft.com/office/officeart/2018/2/layout/IconVerticalSolidList"/>
    <dgm:cxn modelId="{1A735388-E5D8-E643-93D2-89439A4F489C}" type="presParOf" srcId="{15E78110-B71E-4CB6-947E-440F2F07E0BE}" destId="{76299186-0FD8-47D8-81C4-C33B59E8C860}" srcOrd="1" destOrd="0" presId="urn:microsoft.com/office/officeart/2018/2/layout/IconVerticalSolidList"/>
    <dgm:cxn modelId="{676CCA4A-8653-EE4C-8710-EF80FDCC356A}" type="presParOf" srcId="{15E78110-B71E-4CB6-947E-440F2F07E0BE}" destId="{E713C890-72CE-4767-8821-47B3B7DAC75B}" srcOrd="2" destOrd="0" presId="urn:microsoft.com/office/officeart/2018/2/layout/IconVerticalSolidList"/>
    <dgm:cxn modelId="{F8E68A91-9CD9-8548-8467-431F76D6FFC3}" type="presParOf" srcId="{15E78110-B71E-4CB6-947E-440F2F07E0BE}" destId="{556A881D-35EB-406F-A48B-1CBD124E935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C1214D-30B7-42A2-9206-DF363FEE66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55157EE-FC44-49A9-9E97-32AD8C37D9F1}">
      <dgm:prSet/>
      <dgm:spPr/>
      <dgm:t>
        <a:bodyPr/>
        <a:lstStyle/>
        <a:p>
          <a:r>
            <a:rPr lang="tr-TR"/>
            <a:t>Dijitalleşme, teknolojinin hızla ilerlemesiyle birlikte hayatın her alanını etkilemeye başlamıştır. Bu durum bireyleri ve toplumları doğrudan ya da dolaylı olarak psikolojik, sosyolojik ve iktisadi alanlar gibi pek çok alanda etkilemektedir. </a:t>
          </a:r>
          <a:endParaRPr lang="en-US"/>
        </a:p>
      </dgm:t>
    </dgm:pt>
    <dgm:pt modelId="{281975E3-A0C7-47B4-9E42-69C51BB56716}" type="parTrans" cxnId="{4545EFFB-45FE-40F0-BB6C-59F5F48CAEC9}">
      <dgm:prSet/>
      <dgm:spPr/>
      <dgm:t>
        <a:bodyPr/>
        <a:lstStyle/>
        <a:p>
          <a:endParaRPr lang="en-US"/>
        </a:p>
      </dgm:t>
    </dgm:pt>
    <dgm:pt modelId="{BB6024BB-3B19-4091-B493-0BC508E92127}" type="sibTrans" cxnId="{4545EFFB-45FE-40F0-BB6C-59F5F48CAEC9}">
      <dgm:prSet/>
      <dgm:spPr/>
      <dgm:t>
        <a:bodyPr/>
        <a:lstStyle/>
        <a:p>
          <a:endParaRPr lang="en-US"/>
        </a:p>
      </dgm:t>
    </dgm:pt>
    <dgm:pt modelId="{43872CB3-0D38-4901-BA33-33776EEF311C}">
      <dgm:prSet/>
      <dgm:spPr/>
      <dgm:t>
        <a:bodyPr/>
        <a:lstStyle/>
        <a:p>
          <a:r>
            <a:rPr lang="tr-TR"/>
            <a:t>Günümüzde hızla gelişen internet ve teknoloji ile bilginin karmaşıklığı ve çeşitliliği artmaktadır. Bu durumla ilişkili olarak internete erişimin daha da yaygınlaştığı günümüzde bireylerin internetten ne düzeyde yararlandıkları ve nasıl etkilendikleri önem arz etmektedir.</a:t>
          </a:r>
          <a:endParaRPr lang="en-US"/>
        </a:p>
      </dgm:t>
    </dgm:pt>
    <dgm:pt modelId="{4590B437-1AF9-4874-B54C-F309794CCD5A}" type="parTrans" cxnId="{386A9B1B-6A66-4AF5-9550-366D2B3ABBF5}">
      <dgm:prSet/>
      <dgm:spPr/>
      <dgm:t>
        <a:bodyPr/>
        <a:lstStyle/>
        <a:p>
          <a:endParaRPr lang="en-US"/>
        </a:p>
      </dgm:t>
    </dgm:pt>
    <dgm:pt modelId="{EF662E49-028A-4C7E-A1BF-6F7C33E6AB20}" type="sibTrans" cxnId="{386A9B1B-6A66-4AF5-9550-366D2B3ABBF5}">
      <dgm:prSet/>
      <dgm:spPr/>
      <dgm:t>
        <a:bodyPr/>
        <a:lstStyle/>
        <a:p>
          <a:endParaRPr lang="en-US"/>
        </a:p>
      </dgm:t>
    </dgm:pt>
    <dgm:pt modelId="{6947BCD7-935C-4FB2-BE88-497CBC1A5A59}" type="pres">
      <dgm:prSet presAssocID="{6CC1214D-30B7-42A2-9206-DF363FEE663D}" presName="root" presStyleCnt="0">
        <dgm:presLayoutVars>
          <dgm:dir/>
          <dgm:resizeHandles val="exact"/>
        </dgm:presLayoutVars>
      </dgm:prSet>
      <dgm:spPr/>
      <dgm:t>
        <a:bodyPr/>
        <a:lstStyle/>
        <a:p>
          <a:endParaRPr lang="tr-TR"/>
        </a:p>
      </dgm:t>
    </dgm:pt>
    <dgm:pt modelId="{049022E7-ACE1-4D97-96A2-BF33153D2986}" type="pres">
      <dgm:prSet presAssocID="{655157EE-FC44-49A9-9E97-32AD8C37D9F1}" presName="compNode" presStyleCnt="0"/>
      <dgm:spPr/>
    </dgm:pt>
    <dgm:pt modelId="{27B76440-0A8F-44E1-B32A-7943226660CB}" type="pres">
      <dgm:prSet presAssocID="{655157EE-FC44-49A9-9E97-32AD8C37D9F1}" presName="bgRect" presStyleLbl="bgShp" presStyleIdx="0" presStyleCnt="2"/>
      <dgm:spPr/>
    </dgm:pt>
    <dgm:pt modelId="{A1D5AD31-611D-4561-8ED7-6F19DA587C99}" type="pres">
      <dgm:prSet presAssocID="{655157EE-FC44-49A9-9E97-32AD8C37D9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orular"/>
        </a:ext>
      </dgm:extLst>
    </dgm:pt>
    <dgm:pt modelId="{C7D0E1FE-6A17-4AD5-99ED-0E14FA8D464F}" type="pres">
      <dgm:prSet presAssocID="{655157EE-FC44-49A9-9E97-32AD8C37D9F1}" presName="spaceRect" presStyleCnt="0"/>
      <dgm:spPr/>
    </dgm:pt>
    <dgm:pt modelId="{AC34C48E-A799-4863-8572-E8611AEAF9C0}" type="pres">
      <dgm:prSet presAssocID="{655157EE-FC44-49A9-9E97-32AD8C37D9F1}" presName="parTx" presStyleLbl="revTx" presStyleIdx="0" presStyleCnt="2">
        <dgm:presLayoutVars>
          <dgm:chMax val="0"/>
          <dgm:chPref val="0"/>
        </dgm:presLayoutVars>
      </dgm:prSet>
      <dgm:spPr/>
      <dgm:t>
        <a:bodyPr/>
        <a:lstStyle/>
        <a:p>
          <a:endParaRPr lang="tr-TR"/>
        </a:p>
      </dgm:t>
    </dgm:pt>
    <dgm:pt modelId="{38CA30F9-2F99-4AA7-9A33-1DEFA2FEDA69}" type="pres">
      <dgm:prSet presAssocID="{BB6024BB-3B19-4091-B493-0BC508E92127}" presName="sibTrans" presStyleCnt="0"/>
      <dgm:spPr/>
    </dgm:pt>
    <dgm:pt modelId="{EA668A44-D623-4084-8B4F-3119DC97C1D4}" type="pres">
      <dgm:prSet presAssocID="{43872CB3-0D38-4901-BA33-33776EEF311C}" presName="compNode" presStyleCnt="0"/>
      <dgm:spPr/>
    </dgm:pt>
    <dgm:pt modelId="{92EF73ED-D41B-4824-8F59-AB04EA1E276D}" type="pres">
      <dgm:prSet presAssocID="{43872CB3-0D38-4901-BA33-33776EEF311C}" presName="bgRect" presStyleLbl="bgShp" presStyleIdx="1" presStyleCnt="2"/>
      <dgm:spPr/>
    </dgm:pt>
    <dgm:pt modelId="{3B8A6C94-ADE7-4D1F-8EDE-03F9DCF0B422}" type="pres">
      <dgm:prSet presAssocID="{43872CB3-0D38-4901-BA33-33776EEF311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İşlemci"/>
        </a:ext>
      </dgm:extLst>
    </dgm:pt>
    <dgm:pt modelId="{78C89144-4887-4144-BBDF-E7480475EBCE}" type="pres">
      <dgm:prSet presAssocID="{43872CB3-0D38-4901-BA33-33776EEF311C}" presName="spaceRect" presStyleCnt="0"/>
      <dgm:spPr/>
    </dgm:pt>
    <dgm:pt modelId="{1FCAE15B-8CC8-449B-8748-F659AC982B1A}" type="pres">
      <dgm:prSet presAssocID="{43872CB3-0D38-4901-BA33-33776EEF311C}" presName="parTx" presStyleLbl="revTx" presStyleIdx="1" presStyleCnt="2">
        <dgm:presLayoutVars>
          <dgm:chMax val="0"/>
          <dgm:chPref val="0"/>
        </dgm:presLayoutVars>
      </dgm:prSet>
      <dgm:spPr/>
      <dgm:t>
        <a:bodyPr/>
        <a:lstStyle/>
        <a:p>
          <a:endParaRPr lang="tr-TR"/>
        </a:p>
      </dgm:t>
    </dgm:pt>
  </dgm:ptLst>
  <dgm:cxnLst>
    <dgm:cxn modelId="{0177E59B-D271-4B12-8DF0-4FB48E7D6EBE}" type="presOf" srcId="{655157EE-FC44-49A9-9E97-32AD8C37D9F1}" destId="{AC34C48E-A799-4863-8572-E8611AEAF9C0}" srcOrd="0" destOrd="0" presId="urn:microsoft.com/office/officeart/2018/2/layout/IconVerticalSolidList"/>
    <dgm:cxn modelId="{57883624-F9EB-47BA-B7D8-8045B053CFC5}" type="presOf" srcId="{6CC1214D-30B7-42A2-9206-DF363FEE663D}" destId="{6947BCD7-935C-4FB2-BE88-497CBC1A5A59}" srcOrd="0" destOrd="0" presId="urn:microsoft.com/office/officeart/2018/2/layout/IconVerticalSolidList"/>
    <dgm:cxn modelId="{386A9B1B-6A66-4AF5-9550-366D2B3ABBF5}" srcId="{6CC1214D-30B7-42A2-9206-DF363FEE663D}" destId="{43872CB3-0D38-4901-BA33-33776EEF311C}" srcOrd="1" destOrd="0" parTransId="{4590B437-1AF9-4874-B54C-F309794CCD5A}" sibTransId="{EF662E49-028A-4C7E-A1BF-6F7C33E6AB20}"/>
    <dgm:cxn modelId="{4545EFFB-45FE-40F0-BB6C-59F5F48CAEC9}" srcId="{6CC1214D-30B7-42A2-9206-DF363FEE663D}" destId="{655157EE-FC44-49A9-9E97-32AD8C37D9F1}" srcOrd="0" destOrd="0" parTransId="{281975E3-A0C7-47B4-9E42-69C51BB56716}" sibTransId="{BB6024BB-3B19-4091-B493-0BC508E92127}"/>
    <dgm:cxn modelId="{92195F73-82B6-40C3-8422-9F1E0862B50A}" type="presOf" srcId="{43872CB3-0D38-4901-BA33-33776EEF311C}" destId="{1FCAE15B-8CC8-449B-8748-F659AC982B1A}" srcOrd="0" destOrd="0" presId="urn:microsoft.com/office/officeart/2018/2/layout/IconVerticalSolidList"/>
    <dgm:cxn modelId="{2611AB50-9A9C-496D-94F7-457AF6CBBA7D}" type="presParOf" srcId="{6947BCD7-935C-4FB2-BE88-497CBC1A5A59}" destId="{049022E7-ACE1-4D97-96A2-BF33153D2986}" srcOrd="0" destOrd="0" presId="urn:microsoft.com/office/officeart/2018/2/layout/IconVerticalSolidList"/>
    <dgm:cxn modelId="{73F193C6-8172-4812-BB1D-688091959F67}" type="presParOf" srcId="{049022E7-ACE1-4D97-96A2-BF33153D2986}" destId="{27B76440-0A8F-44E1-B32A-7943226660CB}" srcOrd="0" destOrd="0" presId="urn:microsoft.com/office/officeart/2018/2/layout/IconVerticalSolidList"/>
    <dgm:cxn modelId="{A1FE9E28-D92E-43F3-B52A-A1A1CD0B9ECB}" type="presParOf" srcId="{049022E7-ACE1-4D97-96A2-BF33153D2986}" destId="{A1D5AD31-611D-4561-8ED7-6F19DA587C99}" srcOrd="1" destOrd="0" presId="urn:microsoft.com/office/officeart/2018/2/layout/IconVerticalSolidList"/>
    <dgm:cxn modelId="{0B3B37E2-219B-4D4F-B84E-09A82F1F044D}" type="presParOf" srcId="{049022E7-ACE1-4D97-96A2-BF33153D2986}" destId="{C7D0E1FE-6A17-4AD5-99ED-0E14FA8D464F}" srcOrd="2" destOrd="0" presId="urn:microsoft.com/office/officeart/2018/2/layout/IconVerticalSolidList"/>
    <dgm:cxn modelId="{425C08FD-3D4C-4F16-AE50-715073CF1D07}" type="presParOf" srcId="{049022E7-ACE1-4D97-96A2-BF33153D2986}" destId="{AC34C48E-A799-4863-8572-E8611AEAF9C0}" srcOrd="3" destOrd="0" presId="urn:microsoft.com/office/officeart/2018/2/layout/IconVerticalSolidList"/>
    <dgm:cxn modelId="{5EF6FC12-C941-44E2-B08C-92FE4CCDC9C3}" type="presParOf" srcId="{6947BCD7-935C-4FB2-BE88-497CBC1A5A59}" destId="{38CA30F9-2F99-4AA7-9A33-1DEFA2FEDA69}" srcOrd="1" destOrd="0" presId="urn:microsoft.com/office/officeart/2018/2/layout/IconVerticalSolidList"/>
    <dgm:cxn modelId="{1F911F97-D1F8-47A6-A2ED-06534EA3C45E}" type="presParOf" srcId="{6947BCD7-935C-4FB2-BE88-497CBC1A5A59}" destId="{EA668A44-D623-4084-8B4F-3119DC97C1D4}" srcOrd="2" destOrd="0" presId="urn:microsoft.com/office/officeart/2018/2/layout/IconVerticalSolidList"/>
    <dgm:cxn modelId="{3FC3328E-E758-4B3A-9D63-43A2378F5AE3}" type="presParOf" srcId="{EA668A44-D623-4084-8B4F-3119DC97C1D4}" destId="{92EF73ED-D41B-4824-8F59-AB04EA1E276D}" srcOrd="0" destOrd="0" presId="urn:microsoft.com/office/officeart/2018/2/layout/IconVerticalSolidList"/>
    <dgm:cxn modelId="{8C523FAA-637B-467F-81EC-CA5C286FCFEC}" type="presParOf" srcId="{EA668A44-D623-4084-8B4F-3119DC97C1D4}" destId="{3B8A6C94-ADE7-4D1F-8EDE-03F9DCF0B422}" srcOrd="1" destOrd="0" presId="urn:microsoft.com/office/officeart/2018/2/layout/IconVerticalSolidList"/>
    <dgm:cxn modelId="{0C056F6D-1B0D-431F-872C-51D161CC3786}" type="presParOf" srcId="{EA668A44-D623-4084-8B4F-3119DC97C1D4}" destId="{78C89144-4887-4144-BBDF-E7480475EBCE}" srcOrd="2" destOrd="0" presId="urn:microsoft.com/office/officeart/2018/2/layout/IconVerticalSolidList"/>
    <dgm:cxn modelId="{736BEF78-D1F5-4957-B9C4-48C89778B17E}" type="presParOf" srcId="{EA668A44-D623-4084-8B4F-3119DC97C1D4}" destId="{1FCAE15B-8CC8-449B-8748-F659AC982B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C1D5E1-50D8-41D7-84E3-3C7503E1A45D}"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D406CAB3-77DC-4E00-961A-3EE2206938F0}">
      <dgm:prSet/>
      <dgm:spPr/>
      <dgm:t>
        <a:bodyPr/>
        <a:lstStyle/>
        <a:p>
          <a:r>
            <a:rPr lang="tr-TR"/>
            <a:t>Dikkat Dağınıklığı</a:t>
          </a:r>
          <a:endParaRPr lang="en-US"/>
        </a:p>
      </dgm:t>
    </dgm:pt>
    <dgm:pt modelId="{BE66D366-26FC-4E1D-8FAE-CD500E28C2EA}" type="parTrans" cxnId="{6112EE23-2FC0-4451-9FCB-59E6394B67ED}">
      <dgm:prSet/>
      <dgm:spPr/>
      <dgm:t>
        <a:bodyPr/>
        <a:lstStyle/>
        <a:p>
          <a:endParaRPr lang="en-US"/>
        </a:p>
      </dgm:t>
    </dgm:pt>
    <dgm:pt modelId="{3B410964-0544-48AB-BF13-4A8158C4579F}" type="sibTrans" cxnId="{6112EE23-2FC0-4451-9FCB-59E6394B67ED}">
      <dgm:prSet/>
      <dgm:spPr/>
      <dgm:t>
        <a:bodyPr/>
        <a:lstStyle/>
        <a:p>
          <a:endParaRPr lang="en-US"/>
        </a:p>
      </dgm:t>
    </dgm:pt>
    <dgm:pt modelId="{29B96D99-4FD9-4C60-996C-83934EE47F3E}">
      <dgm:prSet/>
      <dgm:spPr/>
      <dgm:t>
        <a:bodyPr/>
        <a:lstStyle/>
        <a:p>
          <a:r>
            <a:rPr lang="tr-TR"/>
            <a:t>Fazla Uyarana Maruz Kalma</a:t>
          </a:r>
          <a:endParaRPr lang="en-US"/>
        </a:p>
      </dgm:t>
    </dgm:pt>
    <dgm:pt modelId="{4594C1B3-0F3E-4FC2-99B2-F43149625A4D}" type="parTrans" cxnId="{B3819987-37E8-4427-8776-4D2B1A30104C}">
      <dgm:prSet/>
      <dgm:spPr/>
      <dgm:t>
        <a:bodyPr/>
        <a:lstStyle/>
        <a:p>
          <a:endParaRPr lang="en-US"/>
        </a:p>
      </dgm:t>
    </dgm:pt>
    <dgm:pt modelId="{7BB36B48-687D-4469-9965-C2B7636E2085}" type="sibTrans" cxnId="{B3819987-37E8-4427-8776-4D2B1A30104C}">
      <dgm:prSet/>
      <dgm:spPr/>
      <dgm:t>
        <a:bodyPr/>
        <a:lstStyle/>
        <a:p>
          <a:endParaRPr lang="en-US"/>
        </a:p>
      </dgm:t>
    </dgm:pt>
    <dgm:pt modelId="{E243852A-B055-4308-B2B2-C297224DDF67}">
      <dgm:prSet/>
      <dgm:spPr/>
      <dgm:t>
        <a:bodyPr/>
        <a:lstStyle/>
        <a:p>
          <a:r>
            <a:rPr lang="tr-TR"/>
            <a:t>Sosyal İzolasyon ve Yalnızlık</a:t>
          </a:r>
          <a:endParaRPr lang="en-US"/>
        </a:p>
      </dgm:t>
    </dgm:pt>
    <dgm:pt modelId="{C90EBCFB-14E3-4A68-8843-176C9E8A2FBC}" type="parTrans" cxnId="{04B5C178-3ADB-4035-A0FD-9039D59AE35E}">
      <dgm:prSet/>
      <dgm:spPr/>
      <dgm:t>
        <a:bodyPr/>
        <a:lstStyle/>
        <a:p>
          <a:endParaRPr lang="en-US"/>
        </a:p>
      </dgm:t>
    </dgm:pt>
    <dgm:pt modelId="{551887F5-0F20-4D61-AE1D-8678AA8D14E3}" type="sibTrans" cxnId="{04B5C178-3ADB-4035-A0FD-9039D59AE35E}">
      <dgm:prSet/>
      <dgm:spPr/>
      <dgm:t>
        <a:bodyPr/>
        <a:lstStyle/>
        <a:p>
          <a:endParaRPr lang="en-US"/>
        </a:p>
      </dgm:t>
    </dgm:pt>
    <dgm:pt modelId="{E0B1393E-4D38-42C7-A048-13C7FCB588C5}">
      <dgm:prSet/>
      <dgm:spPr/>
      <dgm:t>
        <a:bodyPr/>
        <a:lstStyle/>
        <a:p>
          <a:r>
            <a:rPr lang="tr-TR"/>
            <a:t>Dijital Bağımlılık </a:t>
          </a:r>
          <a:endParaRPr lang="en-US"/>
        </a:p>
      </dgm:t>
    </dgm:pt>
    <dgm:pt modelId="{4E26C9A3-5DD0-4317-A7BD-862064F4EE08}" type="parTrans" cxnId="{21AA952D-2584-45A3-9122-40A4B0ADE5DD}">
      <dgm:prSet/>
      <dgm:spPr/>
      <dgm:t>
        <a:bodyPr/>
        <a:lstStyle/>
        <a:p>
          <a:endParaRPr lang="en-US"/>
        </a:p>
      </dgm:t>
    </dgm:pt>
    <dgm:pt modelId="{F437604F-BE92-4F24-A5B9-3BFD371F7F59}" type="sibTrans" cxnId="{21AA952D-2584-45A3-9122-40A4B0ADE5DD}">
      <dgm:prSet/>
      <dgm:spPr/>
      <dgm:t>
        <a:bodyPr/>
        <a:lstStyle/>
        <a:p>
          <a:endParaRPr lang="en-US"/>
        </a:p>
      </dgm:t>
    </dgm:pt>
    <dgm:pt modelId="{16CD5EA5-80B3-4FF0-AE20-F8A499E216E6}">
      <dgm:prSet/>
      <dgm:spPr/>
      <dgm:t>
        <a:bodyPr/>
        <a:lstStyle/>
        <a:p>
          <a:r>
            <a:rPr lang="tr-TR"/>
            <a:t>Dijital Yorgunluk</a:t>
          </a:r>
          <a:endParaRPr lang="en-US"/>
        </a:p>
      </dgm:t>
    </dgm:pt>
    <dgm:pt modelId="{AD10E220-12EA-4E53-B7D0-F4ACCF765FD3}" type="parTrans" cxnId="{208B9726-9219-4CD9-8CF8-059C5689929E}">
      <dgm:prSet/>
      <dgm:spPr/>
      <dgm:t>
        <a:bodyPr/>
        <a:lstStyle/>
        <a:p>
          <a:endParaRPr lang="en-US"/>
        </a:p>
      </dgm:t>
    </dgm:pt>
    <dgm:pt modelId="{E52ACEE8-D08C-47D1-B43F-12EBAD7488B2}" type="sibTrans" cxnId="{208B9726-9219-4CD9-8CF8-059C5689929E}">
      <dgm:prSet/>
      <dgm:spPr/>
      <dgm:t>
        <a:bodyPr/>
        <a:lstStyle/>
        <a:p>
          <a:endParaRPr lang="en-US"/>
        </a:p>
      </dgm:t>
    </dgm:pt>
    <dgm:pt modelId="{37FEDE10-15E8-42B2-AA1B-180C1AC1BB98}">
      <dgm:prSet/>
      <dgm:spPr/>
      <dgm:t>
        <a:bodyPr/>
        <a:lstStyle/>
        <a:p>
          <a:r>
            <a:rPr lang="tr-TR"/>
            <a:t>Özsaygı ve Özdüzenleme Problemleri</a:t>
          </a:r>
          <a:endParaRPr lang="en-US"/>
        </a:p>
      </dgm:t>
    </dgm:pt>
    <dgm:pt modelId="{79B79EFB-3217-42B7-98CE-ED1C285BDCAE}" type="parTrans" cxnId="{4FAA7740-50D1-4730-B423-07113D846480}">
      <dgm:prSet/>
      <dgm:spPr/>
      <dgm:t>
        <a:bodyPr/>
        <a:lstStyle/>
        <a:p>
          <a:endParaRPr lang="en-US"/>
        </a:p>
      </dgm:t>
    </dgm:pt>
    <dgm:pt modelId="{81C88AE5-2A9B-4694-99B5-DFB11D67D72E}" type="sibTrans" cxnId="{4FAA7740-50D1-4730-B423-07113D846480}">
      <dgm:prSet/>
      <dgm:spPr/>
      <dgm:t>
        <a:bodyPr/>
        <a:lstStyle/>
        <a:p>
          <a:endParaRPr lang="en-US"/>
        </a:p>
      </dgm:t>
    </dgm:pt>
    <dgm:pt modelId="{81E80F8B-FD1C-48C3-A6CB-0CCC9E79C2A9}">
      <dgm:prSet/>
      <dgm:spPr/>
      <dgm:t>
        <a:bodyPr/>
        <a:lstStyle/>
        <a:p>
          <a:r>
            <a:rPr lang="tr-TR"/>
            <a:t>Uyku Sorunları</a:t>
          </a:r>
          <a:endParaRPr lang="en-US"/>
        </a:p>
      </dgm:t>
    </dgm:pt>
    <dgm:pt modelId="{25105E0D-CC09-441F-A262-53A8B930AA41}" type="parTrans" cxnId="{01D9C8B1-B6A1-482B-8B8D-25F8BAFADDD5}">
      <dgm:prSet/>
      <dgm:spPr/>
      <dgm:t>
        <a:bodyPr/>
        <a:lstStyle/>
        <a:p>
          <a:endParaRPr lang="en-US"/>
        </a:p>
      </dgm:t>
    </dgm:pt>
    <dgm:pt modelId="{81669256-54A6-4D58-95B8-E99349FFD481}" type="sibTrans" cxnId="{01D9C8B1-B6A1-482B-8B8D-25F8BAFADDD5}">
      <dgm:prSet/>
      <dgm:spPr/>
      <dgm:t>
        <a:bodyPr/>
        <a:lstStyle/>
        <a:p>
          <a:endParaRPr lang="en-US"/>
        </a:p>
      </dgm:t>
    </dgm:pt>
    <dgm:pt modelId="{76A4BB7F-378B-49A4-886C-9CDFB6630E71}">
      <dgm:prSet/>
      <dgm:spPr/>
      <dgm:t>
        <a:bodyPr/>
        <a:lstStyle/>
        <a:p>
          <a:r>
            <a:rPr lang="tr-TR" dirty="0"/>
            <a:t>Duygu Durum Bozuklukları (Stres, kaygı, depresyon, öfke kontrolünde yaşanan güçlük vb.)</a:t>
          </a:r>
          <a:endParaRPr lang="en-US" dirty="0"/>
        </a:p>
      </dgm:t>
    </dgm:pt>
    <dgm:pt modelId="{99A2793F-4A19-4010-9EEB-3CB80F7F9CCF}" type="parTrans" cxnId="{54BB9E3F-9392-407A-96C9-C14640686BD2}">
      <dgm:prSet/>
      <dgm:spPr/>
      <dgm:t>
        <a:bodyPr/>
        <a:lstStyle/>
        <a:p>
          <a:endParaRPr lang="en-US"/>
        </a:p>
      </dgm:t>
    </dgm:pt>
    <dgm:pt modelId="{20D04A87-7092-455D-AACD-0A440982653B}" type="sibTrans" cxnId="{54BB9E3F-9392-407A-96C9-C14640686BD2}">
      <dgm:prSet/>
      <dgm:spPr/>
      <dgm:t>
        <a:bodyPr/>
        <a:lstStyle/>
        <a:p>
          <a:endParaRPr lang="en-US"/>
        </a:p>
      </dgm:t>
    </dgm:pt>
    <dgm:pt modelId="{BF924A94-A87E-444C-8E36-B21F85849F56}">
      <dgm:prSet/>
      <dgm:spPr/>
      <dgm:t>
        <a:bodyPr/>
        <a:lstStyle/>
        <a:p>
          <a:r>
            <a:rPr lang="tr-TR"/>
            <a:t>Yaşam Memnuniyetsizliği ve Umutsuzluk</a:t>
          </a:r>
          <a:endParaRPr lang="en-US"/>
        </a:p>
      </dgm:t>
    </dgm:pt>
    <dgm:pt modelId="{6A99CCAF-CC26-4BF0-A204-39E50ED09C56}" type="parTrans" cxnId="{2973A71C-B779-4883-8725-FBAE1DD47E0F}">
      <dgm:prSet/>
      <dgm:spPr/>
      <dgm:t>
        <a:bodyPr/>
        <a:lstStyle/>
        <a:p>
          <a:endParaRPr lang="en-US"/>
        </a:p>
      </dgm:t>
    </dgm:pt>
    <dgm:pt modelId="{BD02E34B-AE74-4FBD-8765-4F7376B2ACA3}" type="sibTrans" cxnId="{2973A71C-B779-4883-8725-FBAE1DD47E0F}">
      <dgm:prSet/>
      <dgm:spPr/>
      <dgm:t>
        <a:bodyPr/>
        <a:lstStyle/>
        <a:p>
          <a:endParaRPr lang="en-US"/>
        </a:p>
      </dgm:t>
    </dgm:pt>
    <dgm:pt modelId="{ADD424BA-7698-48F5-B6D4-C541AC461DE1}">
      <dgm:prSet/>
      <dgm:spPr/>
      <dgm:t>
        <a:bodyPr/>
        <a:lstStyle/>
        <a:p>
          <a:r>
            <a:rPr lang="tr-TR"/>
            <a:t>Zaman Yönetimi Zorlukları</a:t>
          </a:r>
          <a:endParaRPr lang="en-US"/>
        </a:p>
      </dgm:t>
    </dgm:pt>
    <dgm:pt modelId="{F14D1B00-1782-49DA-9C1D-87885E768812}" type="parTrans" cxnId="{61B4ECFA-2C39-4F06-B587-3B8E92983F32}">
      <dgm:prSet/>
      <dgm:spPr/>
      <dgm:t>
        <a:bodyPr/>
        <a:lstStyle/>
        <a:p>
          <a:endParaRPr lang="en-US"/>
        </a:p>
      </dgm:t>
    </dgm:pt>
    <dgm:pt modelId="{13C86D7A-E24B-4878-B366-13E8FE3D3735}" type="sibTrans" cxnId="{61B4ECFA-2C39-4F06-B587-3B8E92983F32}">
      <dgm:prSet/>
      <dgm:spPr/>
      <dgm:t>
        <a:bodyPr/>
        <a:lstStyle/>
        <a:p>
          <a:endParaRPr lang="en-US"/>
        </a:p>
      </dgm:t>
    </dgm:pt>
    <dgm:pt modelId="{44C90A3C-B30A-2C42-AF75-6B896608DDA3}" type="pres">
      <dgm:prSet presAssocID="{71C1D5E1-50D8-41D7-84E3-3C7503E1A45D}" presName="diagram" presStyleCnt="0">
        <dgm:presLayoutVars>
          <dgm:dir/>
          <dgm:resizeHandles val="exact"/>
        </dgm:presLayoutVars>
      </dgm:prSet>
      <dgm:spPr/>
      <dgm:t>
        <a:bodyPr/>
        <a:lstStyle/>
        <a:p>
          <a:endParaRPr lang="tr-TR"/>
        </a:p>
      </dgm:t>
    </dgm:pt>
    <dgm:pt modelId="{799588AE-0155-554D-9321-FA233E2D388A}" type="pres">
      <dgm:prSet presAssocID="{D406CAB3-77DC-4E00-961A-3EE2206938F0}" presName="node" presStyleLbl="node1" presStyleIdx="0" presStyleCnt="10">
        <dgm:presLayoutVars>
          <dgm:bulletEnabled val="1"/>
        </dgm:presLayoutVars>
      </dgm:prSet>
      <dgm:spPr/>
      <dgm:t>
        <a:bodyPr/>
        <a:lstStyle/>
        <a:p>
          <a:endParaRPr lang="tr-TR"/>
        </a:p>
      </dgm:t>
    </dgm:pt>
    <dgm:pt modelId="{6D5FBF7C-5AD4-1B44-881B-1DF9619D9140}" type="pres">
      <dgm:prSet presAssocID="{3B410964-0544-48AB-BF13-4A8158C4579F}" presName="sibTrans" presStyleCnt="0"/>
      <dgm:spPr/>
    </dgm:pt>
    <dgm:pt modelId="{603B0533-BE30-3A40-BF00-5F3E258A93CC}" type="pres">
      <dgm:prSet presAssocID="{29B96D99-4FD9-4C60-996C-83934EE47F3E}" presName="node" presStyleLbl="node1" presStyleIdx="1" presStyleCnt="10">
        <dgm:presLayoutVars>
          <dgm:bulletEnabled val="1"/>
        </dgm:presLayoutVars>
      </dgm:prSet>
      <dgm:spPr/>
      <dgm:t>
        <a:bodyPr/>
        <a:lstStyle/>
        <a:p>
          <a:endParaRPr lang="tr-TR"/>
        </a:p>
      </dgm:t>
    </dgm:pt>
    <dgm:pt modelId="{30BC3ADE-2969-5C47-88D7-19FE46407716}" type="pres">
      <dgm:prSet presAssocID="{7BB36B48-687D-4469-9965-C2B7636E2085}" presName="sibTrans" presStyleCnt="0"/>
      <dgm:spPr/>
    </dgm:pt>
    <dgm:pt modelId="{8782ABB1-5623-1E45-9029-EFE8415AB0F3}" type="pres">
      <dgm:prSet presAssocID="{E243852A-B055-4308-B2B2-C297224DDF67}" presName="node" presStyleLbl="node1" presStyleIdx="2" presStyleCnt="10">
        <dgm:presLayoutVars>
          <dgm:bulletEnabled val="1"/>
        </dgm:presLayoutVars>
      </dgm:prSet>
      <dgm:spPr/>
      <dgm:t>
        <a:bodyPr/>
        <a:lstStyle/>
        <a:p>
          <a:endParaRPr lang="tr-TR"/>
        </a:p>
      </dgm:t>
    </dgm:pt>
    <dgm:pt modelId="{42B9A2E2-B627-0643-B12E-6227079AA2A0}" type="pres">
      <dgm:prSet presAssocID="{551887F5-0F20-4D61-AE1D-8678AA8D14E3}" presName="sibTrans" presStyleCnt="0"/>
      <dgm:spPr/>
    </dgm:pt>
    <dgm:pt modelId="{38C6D08F-027E-0D49-9020-F1DC13D314E2}" type="pres">
      <dgm:prSet presAssocID="{E0B1393E-4D38-42C7-A048-13C7FCB588C5}" presName="node" presStyleLbl="node1" presStyleIdx="3" presStyleCnt="10">
        <dgm:presLayoutVars>
          <dgm:bulletEnabled val="1"/>
        </dgm:presLayoutVars>
      </dgm:prSet>
      <dgm:spPr/>
      <dgm:t>
        <a:bodyPr/>
        <a:lstStyle/>
        <a:p>
          <a:endParaRPr lang="tr-TR"/>
        </a:p>
      </dgm:t>
    </dgm:pt>
    <dgm:pt modelId="{9F1B7866-7BC2-7B48-A0C5-BC2128743E93}" type="pres">
      <dgm:prSet presAssocID="{F437604F-BE92-4F24-A5B9-3BFD371F7F59}" presName="sibTrans" presStyleCnt="0"/>
      <dgm:spPr/>
    </dgm:pt>
    <dgm:pt modelId="{3C9E1B8C-2CAC-3044-98CF-41323C428468}" type="pres">
      <dgm:prSet presAssocID="{16CD5EA5-80B3-4FF0-AE20-F8A499E216E6}" presName="node" presStyleLbl="node1" presStyleIdx="4" presStyleCnt="10">
        <dgm:presLayoutVars>
          <dgm:bulletEnabled val="1"/>
        </dgm:presLayoutVars>
      </dgm:prSet>
      <dgm:spPr/>
      <dgm:t>
        <a:bodyPr/>
        <a:lstStyle/>
        <a:p>
          <a:endParaRPr lang="tr-TR"/>
        </a:p>
      </dgm:t>
    </dgm:pt>
    <dgm:pt modelId="{9A7B6937-0377-7C49-984C-9ADFD72DC6D4}" type="pres">
      <dgm:prSet presAssocID="{E52ACEE8-D08C-47D1-B43F-12EBAD7488B2}" presName="sibTrans" presStyleCnt="0"/>
      <dgm:spPr/>
    </dgm:pt>
    <dgm:pt modelId="{648C30CF-5D20-394C-8BB4-B65CB484E66A}" type="pres">
      <dgm:prSet presAssocID="{37FEDE10-15E8-42B2-AA1B-180C1AC1BB98}" presName="node" presStyleLbl="node1" presStyleIdx="5" presStyleCnt="10">
        <dgm:presLayoutVars>
          <dgm:bulletEnabled val="1"/>
        </dgm:presLayoutVars>
      </dgm:prSet>
      <dgm:spPr/>
      <dgm:t>
        <a:bodyPr/>
        <a:lstStyle/>
        <a:p>
          <a:endParaRPr lang="tr-TR"/>
        </a:p>
      </dgm:t>
    </dgm:pt>
    <dgm:pt modelId="{81FF1E85-51E9-AA46-BAF4-448E2C6C45AC}" type="pres">
      <dgm:prSet presAssocID="{81C88AE5-2A9B-4694-99B5-DFB11D67D72E}" presName="sibTrans" presStyleCnt="0"/>
      <dgm:spPr/>
    </dgm:pt>
    <dgm:pt modelId="{4023D732-2198-B043-94A5-12BA938B1248}" type="pres">
      <dgm:prSet presAssocID="{81E80F8B-FD1C-48C3-A6CB-0CCC9E79C2A9}" presName="node" presStyleLbl="node1" presStyleIdx="6" presStyleCnt="10">
        <dgm:presLayoutVars>
          <dgm:bulletEnabled val="1"/>
        </dgm:presLayoutVars>
      </dgm:prSet>
      <dgm:spPr/>
      <dgm:t>
        <a:bodyPr/>
        <a:lstStyle/>
        <a:p>
          <a:endParaRPr lang="tr-TR"/>
        </a:p>
      </dgm:t>
    </dgm:pt>
    <dgm:pt modelId="{3DF1859B-B538-3548-8F5C-E0A6E42E5954}" type="pres">
      <dgm:prSet presAssocID="{81669256-54A6-4D58-95B8-E99349FFD481}" presName="sibTrans" presStyleCnt="0"/>
      <dgm:spPr/>
    </dgm:pt>
    <dgm:pt modelId="{FF1CF323-84E2-6648-B296-898E66D662DC}" type="pres">
      <dgm:prSet presAssocID="{76A4BB7F-378B-49A4-886C-9CDFB6630E71}" presName="node" presStyleLbl="node1" presStyleIdx="7" presStyleCnt="10">
        <dgm:presLayoutVars>
          <dgm:bulletEnabled val="1"/>
        </dgm:presLayoutVars>
      </dgm:prSet>
      <dgm:spPr/>
      <dgm:t>
        <a:bodyPr/>
        <a:lstStyle/>
        <a:p>
          <a:endParaRPr lang="tr-TR"/>
        </a:p>
      </dgm:t>
    </dgm:pt>
    <dgm:pt modelId="{F36CBB1F-9A9E-CC4C-A443-A9BF0DEDC307}" type="pres">
      <dgm:prSet presAssocID="{20D04A87-7092-455D-AACD-0A440982653B}" presName="sibTrans" presStyleCnt="0"/>
      <dgm:spPr/>
    </dgm:pt>
    <dgm:pt modelId="{420C19A6-414F-6C48-A852-0E8B18ACF35E}" type="pres">
      <dgm:prSet presAssocID="{BF924A94-A87E-444C-8E36-B21F85849F56}" presName="node" presStyleLbl="node1" presStyleIdx="8" presStyleCnt="10">
        <dgm:presLayoutVars>
          <dgm:bulletEnabled val="1"/>
        </dgm:presLayoutVars>
      </dgm:prSet>
      <dgm:spPr/>
      <dgm:t>
        <a:bodyPr/>
        <a:lstStyle/>
        <a:p>
          <a:endParaRPr lang="tr-TR"/>
        </a:p>
      </dgm:t>
    </dgm:pt>
    <dgm:pt modelId="{42535D77-192E-8F4A-8D22-D19EF5719D9A}" type="pres">
      <dgm:prSet presAssocID="{BD02E34B-AE74-4FBD-8765-4F7376B2ACA3}" presName="sibTrans" presStyleCnt="0"/>
      <dgm:spPr/>
    </dgm:pt>
    <dgm:pt modelId="{1AC49696-04B0-994B-AC57-B73945712C61}" type="pres">
      <dgm:prSet presAssocID="{ADD424BA-7698-48F5-B6D4-C541AC461DE1}" presName="node" presStyleLbl="node1" presStyleIdx="9" presStyleCnt="10">
        <dgm:presLayoutVars>
          <dgm:bulletEnabled val="1"/>
        </dgm:presLayoutVars>
      </dgm:prSet>
      <dgm:spPr/>
      <dgm:t>
        <a:bodyPr/>
        <a:lstStyle/>
        <a:p>
          <a:endParaRPr lang="tr-TR"/>
        </a:p>
      </dgm:t>
    </dgm:pt>
  </dgm:ptLst>
  <dgm:cxnLst>
    <dgm:cxn modelId="{4FAA7740-50D1-4730-B423-07113D846480}" srcId="{71C1D5E1-50D8-41D7-84E3-3C7503E1A45D}" destId="{37FEDE10-15E8-42B2-AA1B-180C1AC1BB98}" srcOrd="5" destOrd="0" parTransId="{79B79EFB-3217-42B7-98CE-ED1C285BDCAE}" sibTransId="{81C88AE5-2A9B-4694-99B5-DFB11D67D72E}"/>
    <dgm:cxn modelId="{3DF43487-7004-1F4C-902D-C3938ECB328A}" type="presOf" srcId="{D406CAB3-77DC-4E00-961A-3EE2206938F0}" destId="{799588AE-0155-554D-9321-FA233E2D388A}" srcOrd="0" destOrd="0" presId="urn:microsoft.com/office/officeart/2005/8/layout/default"/>
    <dgm:cxn modelId="{E47279F1-954E-F145-8B6C-2C8DBB5E1ADF}" type="presOf" srcId="{E243852A-B055-4308-B2B2-C297224DDF67}" destId="{8782ABB1-5623-1E45-9029-EFE8415AB0F3}" srcOrd="0" destOrd="0" presId="urn:microsoft.com/office/officeart/2005/8/layout/default"/>
    <dgm:cxn modelId="{5B336C92-BBD4-D64C-8957-9F2029835680}" type="presOf" srcId="{29B96D99-4FD9-4C60-996C-83934EE47F3E}" destId="{603B0533-BE30-3A40-BF00-5F3E258A93CC}" srcOrd="0" destOrd="0" presId="urn:microsoft.com/office/officeart/2005/8/layout/default"/>
    <dgm:cxn modelId="{6C89CAD4-D540-844B-BCC2-B1AC3092E907}" type="presOf" srcId="{76A4BB7F-378B-49A4-886C-9CDFB6630E71}" destId="{FF1CF323-84E2-6648-B296-898E66D662DC}" srcOrd="0" destOrd="0" presId="urn:microsoft.com/office/officeart/2005/8/layout/default"/>
    <dgm:cxn modelId="{6112EE23-2FC0-4451-9FCB-59E6394B67ED}" srcId="{71C1D5E1-50D8-41D7-84E3-3C7503E1A45D}" destId="{D406CAB3-77DC-4E00-961A-3EE2206938F0}" srcOrd="0" destOrd="0" parTransId="{BE66D366-26FC-4E1D-8FAE-CD500E28C2EA}" sibTransId="{3B410964-0544-48AB-BF13-4A8158C4579F}"/>
    <dgm:cxn modelId="{61B4ECFA-2C39-4F06-B587-3B8E92983F32}" srcId="{71C1D5E1-50D8-41D7-84E3-3C7503E1A45D}" destId="{ADD424BA-7698-48F5-B6D4-C541AC461DE1}" srcOrd="9" destOrd="0" parTransId="{F14D1B00-1782-49DA-9C1D-87885E768812}" sibTransId="{13C86D7A-E24B-4878-B366-13E8FE3D3735}"/>
    <dgm:cxn modelId="{C583FCCD-EF21-3C4B-BC08-29F129B0D6B2}" type="presOf" srcId="{71C1D5E1-50D8-41D7-84E3-3C7503E1A45D}" destId="{44C90A3C-B30A-2C42-AF75-6B896608DDA3}" srcOrd="0" destOrd="0" presId="urn:microsoft.com/office/officeart/2005/8/layout/default"/>
    <dgm:cxn modelId="{6B7EC04D-7820-B84A-8CFB-2E5874B57FEA}" type="presOf" srcId="{81E80F8B-FD1C-48C3-A6CB-0CCC9E79C2A9}" destId="{4023D732-2198-B043-94A5-12BA938B1248}" srcOrd="0" destOrd="0" presId="urn:microsoft.com/office/officeart/2005/8/layout/default"/>
    <dgm:cxn modelId="{B42FF182-6218-264B-8033-8B43F986B002}" type="presOf" srcId="{16CD5EA5-80B3-4FF0-AE20-F8A499E216E6}" destId="{3C9E1B8C-2CAC-3044-98CF-41323C428468}" srcOrd="0" destOrd="0" presId="urn:microsoft.com/office/officeart/2005/8/layout/default"/>
    <dgm:cxn modelId="{B3819987-37E8-4427-8776-4D2B1A30104C}" srcId="{71C1D5E1-50D8-41D7-84E3-3C7503E1A45D}" destId="{29B96D99-4FD9-4C60-996C-83934EE47F3E}" srcOrd="1" destOrd="0" parTransId="{4594C1B3-0F3E-4FC2-99B2-F43149625A4D}" sibTransId="{7BB36B48-687D-4469-9965-C2B7636E2085}"/>
    <dgm:cxn modelId="{21AA952D-2584-45A3-9122-40A4B0ADE5DD}" srcId="{71C1D5E1-50D8-41D7-84E3-3C7503E1A45D}" destId="{E0B1393E-4D38-42C7-A048-13C7FCB588C5}" srcOrd="3" destOrd="0" parTransId="{4E26C9A3-5DD0-4317-A7BD-862064F4EE08}" sibTransId="{F437604F-BE92-4F24-A5B9-3BFD371F7F59}"/>
    <dgm:cxn modelId="{527F6120-8171-D144-8854-F7893645CB39}" type="presOf" srcId="{BF924A94-A87E-444C-8E36-B21F85849F56}" destId="{420C19A6-414F-6C48-A852-0E8B18ACF35E}" srcOrd="0" destOrd="0" presId="urn:microsoft.com/office/officeart/2005/8/layout/default"/>
    <dgm:cxn modelId="{01D9C8B1-B6A1-482B-8B8D-25F8BAFADDD5}" srcId="{71C1D5E1-50D8-41D7-84E3-3C7503E1A45D}" destId="{81E80F8B-FD1C-48C3-A6CB-0CCC9E79C2A9}" srcOrd="6" destOrd="0" parTransId="{25105E0D-CC09-441F-A262-53A8B930AA41}" sibTransId="{81669256-54A6-4D58-95B8-E99349FFD481}"/>
    <dgm:cxn modelId="{208B9726-9219-4CD9-8CF8-059C5689929E}" srcId="{71C1D5E1-50D8-41D7-84E3-3C7503E1A45D}" destId="{16CD5EA5-80B3-4FF0-AE20-F8A499E216E6}" srcOrd="4" destOrd="0" parTransId="{AD10E220-12EA-4E53-B7D0-F4ACCF765FD3}" sibTransId="{E52ACEE8-D08C-47D1-B43F-12EBAD7488B2}"/>
    <dgm:cxn modelId="{03742A19-C79E-014A-84DC-72060E7FF984}" type="presOf" srcId="{E0B1393E-4D38-42C7-A048-13C7FCB588C5}" destId="{38C6D08F-027E-0D49-9020-F1DC13D314E2}" srcOrd="0" destOrd="0" presId="urn:microsoft.com/office/officeart/2005/8/layout/default"/>
    <dgm:cxn modelId="{54BB9E3F-9392-407A-96C9-C14640686BD2}" srcId="{71C1D5E1-50D8-41D7-84E3-3C7503E1A45D}" destId="{76A4BB7F-378B-49A4-886C-9CDFB6630E71}" srcOrd="7" destOrd="0" parTransId="{99A2793F-4A19-4010-9EEB-3CB80F7F9CCF}" sibTransId="{20D04A87-7092-455D-AACD-0A440982653B}"/>
    <dgm:cxn modelId="{7CD6002D-9D14-E443-B787-5F9B63C3C21F}" type="presOf" srcId="{ADD424BA-7698-48F5-B6D4-C541AC461DE1}" destId="{1AC49696-04B0-994B-AC57-B73945712C61}" srcOrd="0" destOrd="0" presId="urn:microsoft.com/office/officeart/2005/8/layout/default"/>
    <dgm:cxn modelId="{04B5C178-3ADB-4035-A0FD-9039D59AE35E}" srcId="{71C1D5E1-50D8-41D7-84E3-3C7503E1A45D}" destId="{E243852A-B055-4308-B2B2-C297224DDF67}" srcOrd="2" destOrd="0" parTransId="{C90EBCFB-14E3-4A68-8843-176C9E8A2FBC}" sibTransId="{551887F5-0F20-4D61-AE1D-8678AA8D14E3}"/>
    <dgm:cxn modelId="{C4F6426F-EC17-BB43-90D8-855E5D08E7BD}" type="presOf" srcId="{37FEDE10-15E8-42B2-AA1B-180C1AC1BB98}" destId="{648C30CF-5D20-394C-8BB4-B65CB484E66A}" srcOrd="0" destOrd="0" presId="urn:microsoft.com/office/officeart/2005/8/layout/default"/>
    <dgm:cxn modelId="{2973A71C-B779-4883-8725-FBAE1DD47E0F}" srcId="{71C1D5E1-50D8-41D7-84E3-3C7503E1A45D}" destId="{BF924A94-A87E-444C-8E36-B21F85849F56}" srcOrd="8" destOrd="0" parTransId="{6A99CCAF-CC26-4BF0-A204-39E50ED09C56}" sibTransId="{BD02E34B-AE74-4FBD-8765-4F7376B2ACA3}"/>
    <dgm:cxn modelId="{29CE696F-07D1-7049-9949-39B0C33D442B}" type="presParOf" srcId="{44C90A3C-B30A-2C42-AF75-6B896608DDA3}" destId="{799588AE-0155-554D-9321-FA233E2D388A}" srcOrd="0" destOrd="0" presId="urn:microsoft.com/office/officeart/2005/8/layout/default"/>
    <dgm:cxn modelId="{1A58F42F-5998-B54F-A3AA-95551EC658F9}" type="presParOf" srcId="{44C90A3C-B30A-2C42-AF75-6B896608DDA3}" destId="{6D5FBF7C-5AD4-1B44-881B-1DF9619D9140}" srcOrd="1" destOrd="0" presId="urn:microsoft.com/office/officeart/2005/8/layout/default"/>
    <dgm:cxn modelId="{932C33A4-34A4-9841-A476-858BA584952C}" type="presParOf" srcId="{44C90A3C-B30A-2C42-AF75-6B896608DDA3}" destId="{603B0533-BE30-3A40-BF00-5F3E258A93CC}" srcOrd="2" destOrd="0" presId="urn:microsoft.com/office/officeart/2005/8/layout/default"/>
    <dgm:cxn modelId="{FB2B8ED0-E8CA-F141-B501-658CD798FE39}" type="presParOf" srcId="{44C90A3C-B30A-2C42-AF75-6B896608DDA3}" destId="{30BC3ADE-2969-5C47-88D7-19FE46407716}" srcOrd="3" destOrd="0" presId="urn:microsoft.com/office/officeart/2005/8/layout/default"/>
    <dgm:cxn modelId="{E7E0A24B-CA2D-B145-B015-8A8CAB0BDF55}" type="presParOf" srcId="{44C90A3C-B30A-2C42-AF75-6B896608DDA3}" destId="{8782ABB1-5623-1E45-9029-EFE8415AB0F3}" srcOrd="4" destOrd="0" presId="urn:microsoft.com/office/officeart/2005/8/layout/default"/>
    <dgm:cxn modelId="{B70D1E7F-23EC-CF4B-8DA7-A1BB61FF9D85}" type="presParOf" srcId="{44C90A3C-B30A-2C42-AF75-6B896608DDA3}" destId="{42B9A2E2-B627-0643-B12E-6227079AA2A0}" srcOrd="5" destOrd="0" presId="urn:microsoft.com/office/officeart/2005/8/layout/default"/>
    <dgm:cxn modelId="{3988C242-DF12-B749-B1E9-79529F29FADD}" type="presParOf" srcId="{44C90A3C-B30A-2C42-AF75-6B896608DDA3}" destId="{38C6D08F-027E-0D49-9020-F1DC13D314E2}" srcOrd="6" destOrd="0" presId="urn:microsoft.com/office/officeart/2005/8/layout/default"/>
    <dgm:cxn modelId="{55F37E90-3BD4-BB4E-AF1B-F4650305CB4A}" type="presParOf" srcId="{44C90A3C-B30A-2C42-AF75-6B896608DDA3}" destId="{9F1B7866-7BC2-7B48-A0C5-BC2128743E93}" srcOrd="7" destOrd="0" presId="urn:microsoft.com/office/officeart/2005/8/layout/default"/>
    <dgm:cxn modelId="{6E63B384-AFAD-904B-AD0F-56C2343658B9}" type="presParOf" srcId="{44C90A3C-B30A-2C42-AF75-6B896608DDA3}" destId="{3C9E1B8C-2CAC-3044-98CF-41323C428468}" srcOrd="8" destOrd="0" presId="urn:microsoft.com/office/officeart/2005/8/layout/default"/>
    <dgm:cxn modelId="{F3E87569-12CC-8641-9C5D-1ADF3C593944}" type="presParOf" srcId="{44C90A3C-B30A-2C42-AF75-6B896608DDA3}" destId="{9A7B6937-0377-7C49-984C-9ADFD72DC6D4}" srcOrd="9" destOrd="0" presId="urn:microsoft.com/office/officeart/2005/8/layout/default"/>
    <dgm:cxn modelId="{181D162E-6DBF-494D-9A30-7B5E1E50A5E2}" type="presParOf" srcId="{44C90A3C-B30A-2C42-AF75-6B896608DDA3}" destId="{648C30CF-5D20-394C-8BB4-B65CB484E66A}" srcOrd="10" destOrd="0" presId="urn:microsoft.com/office/officeart/2005/8/layout/default"/>
    <dgm:cxn modelId="{04F5A2B6-A2AE-B542-BAF6-29F19CC85810}" type="presParOf" srcId="{44C90A3C-B30A-2C42-AF75-6B896608DDA3}" destId="{81FF1E85-51E9-AA46-BAF4-448E2C6C45AC}" srcOrd="11" destOrd="0" presId="urn:microsoft.com/office/officeart/2005/8/layout/default"/>
    <dgm:cxn modelId="{B3FE84FF-9BFC-B14F-8F5F-0C14D08B1E6B}" type="presParOf" srcId="{44C90A3C-B30A-2C42-AF75-6B896608DDA3}" destId="{4023D732-2198-B043-94A5-12BA938B1248}" srcOrd="12" destOrd="0" presId="urn:microsoft.com/office/officeart/2005/8/layout/default"/>
    <dgm:cxn modelId="{0E7A6024-4AC7-CD4E-98AC-2B5BE0207E5C}" type="presParOf" srcId="{44C90A3C-B30A-2C42-AF75-6B896608DDA3}" destId="{3DF1859B-B538-3548-8F5C-E0A6E42E5954}" srcOrd="13" destOrd="0" presId="urn:microsoft.com/office/officeart/2005/8/layout/default"/>
    <dgm:cxn modelId="{24DB2C33-7255-9348-A590-3696152A0269}" type="presParOf" srcId="{44C90A3C-B30A-2C42-AF75-6B896608DDA3}" destId="{FF1CF323-84E2-6648-B296-898E66D662DC}" srcOrd="14" destOrd="0" presId="urn:microsoft.com/office/officeart/2005/8/layout/default"/>
    <dgm:cxn modelId="{BC1C55A0-26D6-6140-86BA-70D9E5F72FEF}" type="presParOf" srcId="{44C90A3C-B30A-2C42-AF75-6B896608DDA3}" destId="{F36CBB1F-9A9E-CC4C-A443-A9BF0DEDC307}" srcOrd="15" destOrd="0" presId="urn:microsoft.com/office/officeart/2005/8/layout/default"/>
    <dgm:cxn modelId="{764DF052-2C23-454D-A49E-7D71CE7C7C0B}" type="presParOf" srcId="{44C90A3C-B30A-2C42-AF75-6B896608DDA3}" destId="{420C19A6-414F-6C48-A852-0E8B18ACF35E}" srcOrd="16" destOrd="0" presId="urn:microsoft.com/office/officeart/2005/8/layout/default"/>
    <dgm:cxn modelId="{0AB58D45-1C31-2444-90E2-A1E5ABB280F5}" type="presParOf" srcId="{44C90A3C-B30A-2C42-AF75-6B896608DDA3}" destId="{42535D77-192E-8F4A-8D22-D19EF5719D9A}" srcOrd="17" destOrd="0" presId="urn:microsoft.com/office/officeart/2005/8/layout/default"/>
    <dgm:cxn modelId="{D010B89F-2942-4E4C-8D42-1E8202C4C03E}" type="presParOf" srcId="{44C90A3C-B30A-2C42-AF75-6B896608DDA3}" destId="{1AC49696-04B0-994B-AC57-B73945712C6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A4188F-2ABD-467E-AFA0-3CE0C7D01D40}"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A07CA080-836E-4B91-A61A-5CEBBCDC5447}">
      <dgm:prSet custT="1"/>
      <dgm:spPr/>
      <dgm:t>
        <a:bodyPr/>
        <a:lstStyle/>
        <a:p>
          <a:r>
            <a:rPr lang="tr-TR" sz="2000" dirty="0"/>
            <a:t>Bu etkiler kişiden kişiye değişmekle birlikte teknolojinin kullanım biçimi, sıklığı ve amacına bağlı olarak farklılık gösterebilir. </a:t>
          </a:r>
          <a:endParaRPr lang="en-US" sz="2000" dirty="0"/>
        </a:p>
      </dgm:t>
    </dgm:pt>
    <dgm:pt modelId="{6DE59396-1E2D-4BE5-AF61-16C7D4B6FEAA}" type="parTrans" cxnId="{29194F02-8764-4287-8A87-0A115F14A26C}">
      <dgm:prSet/>
      <dgm:spPr/>
      <dgm:t>
        <a:bodyPr/>
        <a:lstStyle/>
        <a:p>
          <a:endParaRPr lang="en-US"/>
        </a:p>
      </dgm:t>
    </dgm:pt>
    <dgm:pt modelId="{151AC49F-C370-4DC5-A8FD-CC67C7BEC44D}" type="sibTrans" cxnId="{29194F02-8764-4287-8A87-0A115F14A26C}">
      <dgm:prSet/>
      <dgm:spPr/>
      <dgm:t>
        <a:bodyPr/>
        <a:lstStyle/>
        <a:p>
          <a:endParaRPr lang="en-US"/>
        </a:p>
      </dgm:t>
    </dgm:pt>
    <dgm:pt modelId="{6D36DEF7-AE85-4970-9A4F-8A68A74E0126}">
      <dgm:prSet/>
      <dgm:spPr/>
      <dgm:t>
        <a:bodyPr/>
        <a:lstStyle/>
        <a:p>
          <a:r>
            <a:rPr lang="tr-TR" dirty="0"/>
            <a:t>Önemli olan, teknolojinin hayatımızda etkin ve verimli bir şekilde kullanılmasını sağlayarak olumsuz etkilerini en aza indirmektir. </a:t>
          </a:r>
          <a:endParaRPr lang="en-US" dirty="0"/>
        </a:p>
      </dgm:t>
    </dgm:pt>
    <dgm:pt modelId="{8D078B33-8ED4-4CBB-AC6E-FABE41F16B19}" type="parTrans" cxnId="{2C8DF673-205E-4D52-BDB3-50E3909924A5}">
      <dgm:prSet/>
      <dgm:spPr/>
      <dgm:t>
        <a:bodyPr/>
        <a:lstStyle/>
        <a:p>
          <a:endParaRPr lang="en-US"/>
        </a:p>
      </dgm:t>
    </dgm:pt>
    <dgm:pt modelId="{D6BB647D-64EA-4AEF-968C-FB04A9C8D63E}" type="sibTrans" cxnId="{2C8DF673-205E-4D52-BDB3-50E3909924A5}">
      <dgm:prSet/>
      <dgm:spPr/>
      <dgm:t>
        <a:bodyPr/>
        <a:lstStyle/>
        <a:p>
          <a:endParaRPr lang="en-US"/>
        </a:p>
      </dgm:t>
    </dgm:pt>
    <dgm:pt modelId="{DE9F7B03-538A-4FCE-8072-5900DEE46804}" type="pres">
      <dgm:prSet presAssocID="{63A4188F-2ABD-467E-AFA0-3CE0C7D01D40}" presName="root" presStyleCnt="0">
        <dgm:presLayoutVars>
          <dgm:dir/>
          <dgm:resizeHandles val="exact"/>
        </dgm:presLayoutVars>
      </dgm:prSet>
      <dgm:spPr/>
      <dgm:t>
        <a:bodyPr/>
        <a:lstStyle/>
        <a:p>
          <a:endParaRPr lang="tr-TR"/>
        </a:p>
      </dgm:t>
    </dgm:pt>
    <dgm:pt modelId="{7544E0D8-7038-45A2-A0B3-8AD75375D4B7}" type="pres">
      <dgm:prSet presAssocID="{A07CA080-836E-4B91-A61A-5CEBBCDC5447}" presName="compNode" presStyleCnt="0"/>
      <dgm:spPr/>
    </dgm:pt>
    <dgm:pt modelId="{33D789CF-1440-43B2-B52E-5391A301E9B5}" type="pres">
      <dgm:prSet presAssocID="{A07CA080-836E-4B91-A61A-5CEBBCDC54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rup"/>
        </a:ext>
      </dgm:extLst>
    </dgm:pt>
    <dgm:pt modelId="{CE672446-F5C6-425F-8FC6-31EE7BA4BF7D}" type="pres">
      <dgm:prSet presAssocID="{A07CA080-836E-4B91-A61A-5CEBBCDC5447}" presName="spaceRect" presStyleCnt="0"/>
      <dgm:spPr/>
    </dgm:pt>
    <dgm:pt modelId="{5A14375A-F0C0-4EB1-82E4-C9DE8741E9C9}" type="pres">
      <dgm:prSet presAssocID="{A07CA080-836E-4B91-A61A-5CEBBCDC5447}" presName="textRect" presStyleLbl="revTx" presStyleIdx="0" presStyleCnt="2">
        <dgm:presLayoutVars>
          <dgm:chMax val="1"/>
          <dgm:chPref val="1"/>
        </dgm:presLayoutVars>
      </dgm:prSet>
      <dgm:spPr/>
      <dgm:t>
        <a:bodyPr/>
        <a:lstStyle/>
        <a:p>
          <a:endParaRPr lang="tr-TR"/>
        </a:p>
      </dgm:t>
    </dgm:pt>
    <dgm:pt modelId="{C4793253-AE3D-46EF-BA97-85F03ACE5CB6}" type="pres">
      <dgm:prSet presAssocID="{151AC49F-C370-4DC5-A8FD-CC67C7BEC44D}" presName="sibTrans" presStyleCnt="0"/>
      <dgm:spPr/>
    </dgm:pt>
    <dgm:pt modelId="{C1435C83-91BC-4BF8-9956-31A8A0943739}" type="pres">
      <dgm:prSet presAssocID="{6D36DEF7-AE85-4970-9A4F-8A68A74E0126}" presName="compNode" presStyleCnt="0"/>
      <dgm:spPr/>
    </dgm:pt>
    <dgm:pt modelId="{F33C5C90-6401-47BB-A5A5-819D86FE5AB5}" type="pres">
      <dgm:prSet presAssocID="{6D36DEF7-AE85-4970-9A4F-8A68A74E012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Thumbs Up Sign"/>
        </a:ext>
      </dgm:extLst>
    </dgm:pt>
    <dgm:pt modelId="{52B6D322-6690-4292-A14F-45D91D58B9ED}" type="pres">
      <dgm:prSet presAssocID="{6D36DEF7-AE85-4970-9A4F-8A68A74E0126}" presName="spaceRect" presStyleCnt="0"/>
      <dgm:spPr/>
    </dgm:pt>
    <dgm:pt modelId="{68240F7D-BB83-42E5-875E-EB67490C0D39}" type="pres">
      <dgm:prSet presAssocID="{6D36DEF7-AE85-4970-9A4F-8A68A74E0126}" presName="textRect" presStyleLbl="revTx" presStyleIdx="1" presStyleCnt="2">
        <dgm:presLayoutVars>
          <dgm:chMax val="1"/>
          <dgm:chPref val="1"/>
        </dgm:presLayoutVars>
      </dgm:prSet>
      <dgm:spPr/>
      <dgm:t>
        <a:bodyPr/>
        <a:lstStyle/>
        <a:p>
          <a:endParaRPr lang="tr-TR"/>
        </a:p>
      </dgm:t>
    </dgm:pt>
  </dgm:ptLst>
  <dgm:cxnLst>
    <dgm:cxn modelId="{10E8741D-E2E3-4C48-9194-98C6AB2E49E9}" type="presOf" srcId="{6D36DEF7-AE85-4970-9A4F-8A68A74E0126}" destId="{68240F7D-BB83-42E5-875E-EB67490C0D39}" srcOrd="0" destOrd="0" presId="urn:microsoft.com/office/officeart/2018/2/layout/IconLabelList"/>
    <dgm:cxn modelId="{29194F02-8764-4287-8A87-0A115F14A26C}" srcId="{63A4188F-2ABD-467E-AFA0-3CE0C7D01D40}" destId="{A07CA080-836E-4B91-A61A-5CEBBCDC5447}" srcOrd="0" destOrd="0" parTransId="{6DE59396-1E2D-4BE5-AF61-16C7D4B6FEAA}" sibTransId="{151AC49F-C370-4DC5-A8FD-CC67C7BEC44D}"/>
    <dgm:cxn modelId="{F73EDC4A-90EC-4038-B1A9-8A0D63025CAB}" type="presOf" srcId="{63A4188F-2ABD-467E-AFA0-3CE0C7D01D40}" destId="{DE9F7B03-538A-4FCE-8072-5900DEE46804}" srcOrd="0" destOrd="0" presId="urn:microsoft.com/office/officeart/2018/2/layout/IconLabelList"/>
    <dgm:cxn modelId="{2C8DF673-205E-4D52-BDB3-50E3909924A5}" srcId="{63A4188F-2ABD-467E-AFA0-3CE0C7D01D40}" destId="{6D36DEF7-AE85-4970-9A4F-8A68A74E0126}" srcOrd="1" destOrd="0" parTransId="{8D078B33-8ED4-4CBB-AC6E-FABE41F16B19}" sibTransId="{D6BB647D-64EA-4AEF-968C-FB04A9C8D63E}"/>
    <dgm:cxn modelId="{9E63DFC2-7E13-4DE7-A1F7-F532B183BE46}" type="presOf" srcId="{A07CA080-836E-4B91-A61A-5CEBBCDC5447}" destId="{5A14375A-F0C0-4EB1-82E4-C9DE8741E9C9}" srcOrd="0" destOrd="0" presId="urn:microsoft.com/office/officeart/2018/2/layout/IconLabelList"/>
    <dgm:cxn modelId="{CE0BC7BB-19C8-4993-9816-6D14F122C63E}" type="presParOf" srcId="{DE9F7B03-538A-4FCE-8072-5900DEE46804}" destId="{7544E0D8-7038-45A2-A0B3-8AD75375D4B7}" srcOrd="0" destOrd="0" presId="urn:microsoft.com/office/officeart/2018/2/layout/IconLabelList"/>
    <dgm:cxn modelId="{A2FA2233-6983-453E-AE36-F3D5CA004CEB}" type="presParOf" srcId="{7544E0D8-7038-45A2-A0B3-8AD75375D4B7}" destId="{33D789CF-1440-43B2-B52E-5391A301E9B5}" srcOrd="0" destOrd="0" presId="urn:microsoft.com/office/officeart/2018/2/layout/IconLabelList"/>
    <dgm:cxn modelId="{EC30AE63-0CC5-43B1-8712-5E3048FA4F4C}" type="presParOf" srcId="{7544E0D8-7038-45A2-A0B3-8AD75375D4B7}" destId="{CE672446-F5C6-425F-8FC6-31EE7BA4BF7D}" srcOrd="1" destOrd="0" presId="urn:microsoft.com/office/officeart/2018/2/layout/IconLabelList"/>
    <dgm:cxn modelId="{4239E5C1-217B-4AE6-877B-EE98814E465F}" type="presParOf" srcId="{7544E0D8-7038-45A2-A0B3-8AD75375D4B7}" destId="{5A14375A-F0C0-4EB1-82E4-C9DE8741E9C9}" srcOrd="2" destOrd="0" presId="urn:microsoft.com/office/officeart/2018/2/layout/IconLabelList"/>
    <dgm:cxn modelId="{EDC02E05-C8EA-421F-8122-F14DD8D4F110}" type="presParOf" srcId="{DE9F7B03-538A-4FCE-8072-5900DEE46804}" destId="{C4793253-AE3D-46EF-BA97-85F03ACE5CB6}" srcOrd="1" destOrd="0" presId="urn:microsoft.com/office/officeart/2018/2/layout/IconLabelList"/>
    <dgm:cxn modelId="{BC52818F-03C0-442C-98C0-190E0CB1E7A1}" type="presParOf" srcId="{DE9F7B03-538A-4FCE-8072-5900DEE46804}" destId="{C1435C83-91BC-4BF8-9956-31A8A0943739}" srcOrd="2" destOrd="0" presId="urn:microsoft.com/office/officeart/2018/2/layout/IconLabelList"/>
    <dgm:cxn modelId="{96F38F27-5DB3-4763-B2F8-3662FB1FC969}" type="presParOf" srcId="{C1435C83-91BC-4BF8-9956-31A8A0943739}" destId="{F33C5C90-6401-47BB-A5A5-819D86FE5AB5}" srcOrd="0" destOrd="0" presId="urn:microsoft.com/office/officeart/2018/2/layout/IconLabelList"/>
    <dgm:cxn modelId="{2D136AB0-56DC-4F9A-90BE-606BC2EA6CB3}" type="presParOf" srcId="{C1435C83-91BC-4BF8-9956-31A8A0943739}" destId="{52B6D322-6690-4292-A14F-45D91D58B9ED}" srcOrd="1" destOrd="0" presId="urn:microsoft.com/office/officeart/2018/2/layout/IconLabelList"/>
    <dgm:cxn modelId="{63197D92-2669-4D39-8582-78AE2273FFD2}" type="presParOf" srcId="{C1435C83-91BC-4BF8-9956-31A8A0943739}" destId="{68240F7D-BB83-42E5-875E-EB67490C0D3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04F88F-D7A3-493F-86E3-43EB2252E51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15FE04A-55E5-411A-89F4-8646703749F4}">
      <dgm:prSet/>
      <dgm:spPr/>
      <dgm:t>
        <a:bodyPr/>
        <a:lstStyle/>
        <a:p>
          <a:pPr algn="just">
            <a:lnSpc>
              <a:spcPct val="100000"/>
            </a:lnSpc>
          </a:pPr>
          <a:r>
            <a:rPr lang="tr-TR" dirty="0"/>
            <a:t>Günümüzün hızlı bilgi akışıyla dolu dünyasında oldukça yaygın bir duygusal tepkidir. </a:t>
          </a:r>
          <a:endParaRPr lang="en-US" dirty="0"/>
        </a:p>
      </dgm:t>
    </dgm:pt>
    <dgm:pt modelId="{994A8226-CFFD-4AF7-85E6-995602A0AA96}" type="parTrans" cxnId="{071CA4A5-8450-437D-979D-6FB27AD15CFA}">
      <dgm:prSet/>
      <dgm:spPr/>
      <dgm:t>
        <a:bodyPr/>
        <a:lstStyle/>
        <a:p>
          <a:endParaRPr lang="en-US"/>
        </a:p>
      </dgm:t>
    </dgm:pt>
    <dgm:pt modelId="{D3F23001-A2C7-484E-87DF-89E94841D716}" type="sibTrans" cxnId="{071CA4A5-8450-437D-979D-6FB27AD15CFA}">
      <dgm:prSet/>
      <dgm:spPr/>
      <dgm:t>
        <a:bodyPr/>
        <a:lstStyle/>
        <a:p>
          <a:endParaRPr lang="en-US"/>
        </a:p>
      </dgm:t>
    </dgm:pt>
    <dgm:pt modelId="{CED4575C-C85B-4B14-91C9-421FE58796F3}">
      <dgm:prSet/>
      <dgm:spPr/>
      <dgm:t>
        <a:bodyPr/>
        <a:lstStyle/>
        <a:p>
          <a:pPr algn="just">
            <a:lnSpc>
              <a:spcPct val="100000"/>
            </a:lnSpc>
          </a:pPr>
          <a:r>
            <a:rPr lang="tr-TR" dirty="0"/>
            <a:t>Bu korku, sürekli güncellenen haberler, sosyal medya paylaşımları, teknolojik yenilikler ve diğer yaşam alanlarındaki değişiklikler nedeniyle insanların yaşadığı bir durumdur.</a:t>
          </a:r>
          <a:endParaRPr lang="en-US" dirty="0"/>
        </a:p>
      </dgm:t>
    </dgm:pt>
    <dgm:pt modelId="{C5739337-54C1-49F0-8B8D-FB0CC02A5474}" type="parTrans" cxnId="{22400D0E-AD8C-402D-974D-96D7E4E1B14D}">
      <dgm:prSet/>
      <dgm:spPr/>
      <dgm:t>
        <a:bodyPr/>
        <a:lstStyle/>
        <a:p>
          <a:endParaRPr lang="en-US"/>
        </a:p>
      </dgm:t>
    </dgm:pt>
    <dgm:pt modelId="{CB2AC6EF-4FF0-41F9-818E-A9980F8B9AF8}" type="sibTrans" cxnId="{22400D0E-AD8C-402D-974D-96D7E4E1B14D}">
      <dgm:prSet/>
      <dgm:spPr/>
      <dgm:t>
        <a:bodyPr/>
        <a:lstStyle/>
        <a:p>
          <a:endParaRPr lang="en-US"/>
        </a:p>
      </dgm:t>
    </dgm:pt>
    <dgm:pt modelId="{5E236B07-F423-495E-8C04-6AF920750F65}" type="pres">
      <dgm:prSet presAssocID="{7004F88F-D7A3-493F-86E3-43EB2252E519}" presName="root" presStyleCnt="0">
        <dgm:presLayoutVars>
          <dgm:dir/>
          <dgm:resizeHandles val="exact"/>
        </dgm:presLayoutVars>
      </dgm:prSet>
      <dgm:spPr/>
      <dgm:t>
        <a:bodyPr/>
        <a:lstStyle/>
        <a:p>
          <a:endParaRPr lang="tr-TR"/>
        </a:p>
      </dgm:t>
    </dgm:pt>
    <dgm:pt modelId="{5FC0055A-A681-48AC-BDB2-F94A0D490588}" type="pres">
      <dgm:prSet presAssocID="{015FE04A-55E5-411A-89F4-8646703749F4}" presName="compNode" presStyleCnt="0"/>
      <dgm:spPr/>
    </dgm:pt>
    <dgm:pt modelId="{62EA51F8-07AF-4422-AF89-44AD55BEABE4}" type="pres">
      <dgm:prSet presAssocID="{015FE04A-55E5-411A-89F4-8646703749F4}" presName="bgRect" presStyleLbl="bgShp" presStyleIdx="0" presStyleCnt="2"/>
      <dgm:spPr/>
    </dgm:pt>
    <dgm:pt modelId="{0215FDB0-A758-467A-9679-4B831755B56A}" type="pres">
      <dgm:prSet presAssocID="{015FE04A-55E5-411A-89F4-8646703749F4}" presName="iconRect" presStyleLbl="node1" presStyleIdx="0" presStyleCnt="2"/>
      <dgm:spPr>
        <a:prstGeom prst="sun">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Kronometre"/>
        </a:ext>
      </dgm:extLst>
    </dgm:pt>
    <dgm:pt modelId="{943EE683-2BE6-47C7-95D8-2CA3D4F6B778}" type="pres">
      <dgm:prSet presAssocID="{015FE04A-55E5-411A-89F4-8646703749F4}" presName="spaceRect" presStyleCnt="0"/>
      <dgm:spPr/>
    </dgm:pt>
    <dgm:pt modelId="{E32027E3-7F20-46EE-BDD6-CDD56C21B0CA}" type="pres">
      <dgm:prSet presAssocID="{015FE04A-55E5-411A-89F4-8646703749F4}" presName="parTx" presStyleLbl="revTx" presStyleIdx="0" presStyleCnt="2">
        <dgm:presLayoutVars>
          <dgm:chMax val="0"/>
          <dgm:chPref val="0"/>
        </dgm:presLayoutVars>
      </dgm:prSet>
      <dgm:spPr/>
      <dgm:t>
        <a:bodyPr/>
        <a:lstStyle/>
        <a:p>
          <a:endParaRPr lang="tr-TR"/>
        </a:p>
      </dgm:t>
    </dgm:pt>
    <dgm:pt modelId="{BB84B6E4-4689-4E28-8423-B81B0E7B8172}" type="pres">
      <dgm:prSet presAssocID="{D3F23001-A2C7-484E-87DF-89E94841D716}" presName="sibTrans" presStyleCnt="0"/>
      <dgm:spPr/>
    </dgm:pt>
    <dgm:pt modelId="{E7D3F8F6-519A-4CDD-AB78-7CD1E73228CE}" type="pres">
      <dgm:prSet presAssocID="{CED4575C-C85B-4B14-91C9-421FE58796F3}" presName="compNode" presStyleCnt="0"/>
      <dgm:spPr/>
    </dgm:pt>
    <dgm:pt modelId="{81D05C47-BC15-4B65-869F-3F7C914332EA}" type="pres">
      <dgm:prSet presAssocID="{CED4575C-C85B-4B14-91C9-421FE58796F3}" presName="bgRect" presStyleLbl="bgShp" presStyleIdx="1" presStyleCnt="2"/>
      <dgm:spPr/>
    </dgm:pt>
    <dgm:pt modelId="{CDB40480-6C03-4743-BA16-1995DFC3EBC0}" type="pres">
      <dgm:prSet presAssocID="{CED4575C-C85B-4B14-91C9-421FE58796F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Thought bubble"/>
        </a:ext>
      </dgm:extLst>
    </dgm:pt>
    <dgm:pt modelId="{BE31965D-495E-45CA-A2C2-7B72BBA6E8BF}" type="pres">
      <dgm:prSet presAssocID="{CED4575C-C85B-4B14-91C9-421FE58796F3}" presName="spaceRect" presStyleCnt="0"/>
      <dgm:spPr/>
    </dgm:pt>
    <dgm:pt modelId="{25901B7C-2ED6-4E4F-90E2-BC17F3E772CC}" type="pres">
      <dgm:prSet presAssocID="{CED4575C-C85B-4B14-91C9-421FE58796F3}" presName="parTx" presStyleLbl="revTx" presStyleIdx="1" presStyleCnt="2">
        <dgm:presLayoutVars>
          <dgm:chMax val="0"/>
          <dgm:chPref val="0"/>
        </dgm:presLayoutVars>
      </dgm:prSet>
      <dgm:spPr/>
      <dgm:t>
        <a:bodyPr/>
        <a:lstStyle/>
        <a:p>
          <a:endParaRPr lang="tr-TR"/>
        </a:p>
      </dgm:t>
    </dgm:pt>
  </dgm:ptLst>
  <dgm:cxnLst>
    <dgm:cxn modelId="{99793924-58BA-764B-A50C-A2EC946A798B}" type="presOf" srcId="{015FE04A-55E5-411A-89F4-8646703749F4}" destId="{E32027E3-7F20-46EE-BDD6-CDD56C21B0CA}" srcOrd="0" destOrd="0" presId="urn:microsoft.com/office/officeart/2018/2/layout/IconVerticalSolidList"/>
    <dgm:cxn modelId="{071CA4A5-8450-437D-979D-6FB27AD15CFA}" srcId="{7004F88F-D7A3-493F-86E3-43EB2252E519}" destId="{015FE04A-55E5-411A-89F4-8646703749F4}" srcOrd="0" destOrd="0" parTransId="{994A8226-CFFD-4AF7-85E6-995602A0AA96}" sibTransId="{D3F23001-A2C7-484E-87DF-89E94841D716}"/>
    <dgm:cxn modelId="{6A9F992E-5C65-3443-BA69-97E7BF3ED1A2}" type="presOf" srcId="{CED4575C-C85B-4B14-91C9-421FE58796F3}" destId="{25901B7C-2ED6-4E4F-90E2-BC17F3E772CC}" srcOrd="0" destOrd="0" presId="urn:microsoft.com/office/officeart/2018/2/layout/IconVerticalSolidList"/>
    <dgm:cxn modelId="{2E7FE5C8-1183-E446-BCFA-718EA94C3C74}" type="presOf" srcId="{7004F88F-D7A3-493F-86E3-43EB2252E519}" destId="{5E236B07-F423-495E-8C04-6AF920750F65}" srcOrd="0" destOrd="0" presId="urn:microsoft.com/office/officeart/2018/2/layout/IconVerticalSolidList"/>
    <dgm:cxn modelId="{22400D0E-AD8C-402D-974D-96D7E4E1B14D}" srcId="{7004F88F-D7A3-493F-86E3-43EB2252E519}" destId="{CED4575C-C85B-4B14-91C9-421FE58796F3}" srcOrd="1" destOrd="0" parTransId="{C5739337-54C1-49F0-8B8D-FB0CC02A5474}" sibTransId="{CB2AC6EF-4FF0-41F9-818E-A9980F8B9AF8}"/>
    <dgm:cxn modelId="{8AFD6452-B9A1-794E-92B0-A50A8C783A05}" type="presParOf" srcId="{5E236B07-F423-495E-8C04-6AF920750F65}" destId="{5FC0055A-A681-48AC-BDB2-F94A0D490588}" srcOrd="0" destOrd="0" presId="urn:microsoft.com/office/officeart/2018/2/layout/IconVerticalSolidList"/>
    <dgm:cxn modelId="{AE40CC32-A3F5-6A46-996E-4FC76B55C8B0}" type="presParOf" srcId="{5FC0055A-A681-48AC-BDB2-F94A0D490588}" destId="{62EA51F8-07AF-4422-AF89-44AD55BEABE4}" srcOrd="0" destOrd="0" presId="urn:microsoft.com/office/officeart/2018/2/layout/IconVerticalSolidList"/>
    <dgm:cxn modelId="{DF080072-D2FF-EF42-84DC-5071661CA4D6}" type="presParOf" srcId="{5FC0055A-A681-48AC-BDB2-F94A0D490588}" destId="{0215FDB0-A758-467A-9679-4B831755B56A}" srcOrd="1" destOrd="0" presId="urn:microsoft.com/office/officeart/2018/2/layout/IconVerticalSolidList"/>
    <dgm:cxn modelId="{13A3E1C2-9C46-524D-858C-46F5D6DB6734}" type="presParOf" srcId="{5FC0055A-A681-48AC-BDB2-F94A0D490588}" destId="{943EE683-2BE6-47C7-95D8-2CA3D4F6B778}" srcOrd="2" destOrd="0" presId="urn:microsoft.com/office/officeart/2018/2/layout/IconVerticalSolidList"/>
    <dgm:cxn modelId="{772063D2-AD1A-474E-90B4-ABEA5672B740}" type="presParOf" srcId="{5FC0055A-A681-48AC-BDB2-F94A0D490588}" destId="{E32027E3-7F20-46EE-BDD6-CDD56C21B0CA}" srcOrd="3" destOrd="0" presId="urn:microsoft.com/office/officeart/2018/2/layout/IconVerticalSolidList"/>
    <dgm:cxn modelId="{A66DCEEF-4946-9643-ACD7-7E5A3CC23AD0}" type="presParOf" srcId="{5E236B07-F423-495E-8C04-6AF920750F65}" destId="{BB84B6E4-4689-4E28-8423-B81B0E7B8172}" srcOrd="1" destOrd="0" presId="urn:microsoft.com/office/officeart/2018/2/layout/IconVerticalSolidList"/>
    <dgm:cxn modelId="{09131581-948C-F341-8340-536962F8EFBE}" type="presParOf" srcId="{5E236B07-F423-495E-8C04-6AF920750F65}" destId="{E7D3F8F6-519A-4CDD-AB78-7CD1E73228CE}" srcOrd="2" destOrd="0" presId="urn:microsoft.com/office/officeart/2018/2/layout/IconVerticalSolidList"/>
    <dgm:cxn modelId="{1EF439F4-325C-F14D-B5C2-A635C3F31779}" type="presParOf" srcId="{E7D3F8F6-519A-4CDD-AB78-7CD1E73228CE}" destId="{81D05C47-BC15-4B65-869F-3F7C914332EA}" srcOrd="0" destOrd="0" presId="urn:microsoft.com/office/officeart/2018/2/layout/IconVerticalSolidList"/>
    <dgm:cxn modelId="{D53D82B5-0D13-F647-8CF8-8DE875E0422A}" type="presParOf" srcId="{E7D3F8F6-519A-4CDD-AB78-7CD1E73228CE}" destId="{CDB40480-6C03-4743-BA16-1995DFC3EBC0}" srcOrd="1" destOrd="0" presId="urn:microsoft.com/office/officeart/2018/2/layout/IconVerticalSolidList"/>
    <dgm:cxn modelId="{6FE9E979-6F76-7A44-8E98-3AD84713BF31}" type="presParOf" srcId="{E7D3F8F6-519A-4CDD-AB78-7CD1E73228CE}" destId="{BE31965D-495E-45CA-A2C2-7B72BBA6E8BF}" srcOrd="2" destOrd="0" presId="urn:microsoft.com/office/officeart/2018/2/layout/IconVerticalSolidList"/>
    <dgm:cxn modelId="{83486515-23E3-E546-AA9E-F757BBE820C0}" type="presParOf" srcId="{E7D3F8F6-519A-4CDD-AB78-7CD1E73228CE}" destId="{25901B7C-2ED6-4E4F-90E2-BC17F3E772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FF5BAD-E40E-4839-B4D8-F920034D60E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2B51B5-A182-4052-8928-B8848DD3D2E4}">
      <dgm:prSet/>
      <dgm:spPr/>
      <dgm:t>
        <a:bodyPr/>
        <a:lstStyle/>
        <a:p>
          <a:pPr algn="just"/>
          <a:r>
            <a:rPr lang="tr-TR" dirty="0"/>
            <a:t>Mobil cihaz yoksunluğu korkusu veya </a:t>
          </a:r>
          <a:r>
            <a:rPr lang="tr-TR" u="sng" dirty="0"/>
            <a:t>"</a:t>
          </a:r>
          <a:r>
            <a:rPr lang="tr-TR" u="sng" dirty="0" err="1"/>
            <a:t>nomofobi</a:t>
          </a:r>
          <a:r>
            <a:rPr lang="tr-TR" dirty="0"/>
            <a:t>" olarak adlandırılan terim, kişilerin mobil cihazlarından ayrı kalmaktan veya onları kullanamamaktan duydukları korkuyu ifade eder. </a:t>
          </a:r>
          <a:endParaRPr lang="en-US" dirty="0"/>
        </a:p>
      </dgm:t>
    </dgm:pt>
    <dgm:pt modelId="{CFBFBDBD-C1C2-441B-94C9-4F859215D8BE}" type="parTrans" cxnId="{69945AB2-8546-4C7E-9994-06B008D87E5F}">
      <dgm:prSet/>
      <dgm:spPr/>
      <dgm:t>
        <a:bodyPr/>
        <a:lstStyle/>
        <a:p>
          <a:endParaRPr lang="en-US"/>
        </a:p>
      </dgm:t>
    </dgm:pt>
    <dgm:pt modelId="{CB1484EC-4B5B-4CB1-ADEE-4CCD4093F74C}" type="sibTrans" cxnId="{69945AB2-8546-4C7E-9994-06B008D87E5F}">
      <dgm:prSet/>
      <dgm:spPr/>
      <dgm:t>
        <a:bodyPr/>
        <a:lstStyle/>
        <a:p>
          <a:endParaRPr lang="en-US"/>
        </a:p>
      </dgm:t>
    </dgm:pt>
    <dgm:pt modelId="{89E76286-9B87-4E5D-B19E-A2C3947B9071}">
      <dgm:prSet/>
      <dgm:spPr/>
      <dgm:t>
        <a:bodyPr/>
        <a:lstStyle/>
        <a:p>
          <a:pPr algn="just"/>
          <a:r>
            <a:rPr lang="tr-TR" dirty="0"/>
            <a:t>Özellikle sürekli cihaz kontrolü, ayrı kalma </a:t>
          </a:r>
          <a:r>
            <a:rPr lang="tr-TR" dirty="0" err="1"/>
            <a:t>anksiyetesi</a:t>
          </a:r>
          <a:r>
            <a:rPr lang="tr-TR" dirty="0"/>
            <a:t>, dijital bağımlılık, cihaz olmadan çalışamama, sosyal bağlamdan kopma, uyku sorunları, sürekli dijital etkileşim gibi belirtileri bulunmaktadır. </a:t>
          </a:r>
          <a:endParaRPr lang="en-US" dirty="0"/>
        </a:p>
      </dgm:t>
    </dgm:pt>
    <dgm:pt modelId="{DD5CE05C-CB07-461E-8CE6-F2F0E34D6A84}" type="parTrans" cxnId="{A3A20C48-F0EF-4CC1-B8A5-90D0AE771F7D}">
      <dgm:prSet/>
      <dgm:spPr/>
      <dgm:t>
        <a:bodyPr/>
        <a:lstStyle/>
        <a:p>
          <a:endParaRPr lang="en-US"/>
        </a:p>
      </dgm:t>
    </dgm:pt>
    <dgm:pt modelId="{B071D313-626D-4B67-A4A0-A7475C892EF8}" type="sibTrans" cxnId="{A3A20C48-F0EF-4CC1-B8A5-90D0AE771F7D}">
      <dgm:prSet/>
      <dgm:spPr/>
      <dgm:t>
        <a:bodyPr/>
        <a:lstStyle/>
        <a:p>
          <a:endParaRPr lang="en-US"/>
        </a:p>
      </dgm:t>
    </dgm:pt>
    <dgm:pt modelId="{6660FC65-ED42-488D-BD1A-190AA09F76D1}" type="pres">
      <dgm:prSet presAssocID="{9EFF5BAD-E40E-4839-B4D8-F920034D60E1}" presName="root" presStyleCnt="0">
        <dgm:presLayoutVars>
          <dgm:dir/>
          <dgm:resizeHandles val="exact"/>
        </dgm:presLayoutVars>
      </dgm:prSet>
      <dgm:spPr/>
      <dgm:t>
        <a:bodyPr/>
        <a:lstStyle/>
        <a:p>
          <a:endParaRPr lang="tr-TR"/>
        </a:p>
      </dgm:t>
    </dgm:pt>
    <dgm:pt modelId="{10283EEF-A46E-4E32-9979-0D74CAD07606}" type="pres">
      <dgm:prSet presAssocID="{722B51B5-A182-4052-8928-B8848DD3D2E4}" presName="compNode" presStyleCnt="0"/>
      <dgm:spPr/>
    </dgm:pt>
    <dgm:pt modelId="{2F0ACA59-19E7-48C4-8841-37A0BA2E5A27}" type="pres">
      <dgm:prSet presAssocID="{722B51B5-A182-4052-8928-B8848DD3D2E4}" presName="bgRect" presStyleLbl="bgShp" presStyleIdx="0" presStyleCnt="2"/>
      <dgm:spPr/>
    </dgm:pt>
    <dgm:pt modelId="{DC1BAA4B-3719-493A-BACE-9B787F323AB2}" type="pres">
      <dgm:prSet presAssocID="{722B51B5-A182-4052-8928-B8848DD3D2E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Akış Çizelgesi"/>
        </a:ext>
      </dgm:extLst>
    </dgm:pt>
    <dgm:pt modelId="{A1A64C07-131E-4F65-9178-6922177F7145}" type="pres">
      <dgm:prSet presAssocID="{722B51B5-A182-4052-8928-B8848DD3D2E4}" presName="spaceRect" presStyleCnt="0"/>
      <dgm:spPr/>
    </dgm:pt>
    <dgm:pt modelId="{B6E0CF84-35DB-4B21-8CFF-5BB4D4A34490}" type="pres">
      <dgm:prSet presAssocID="{722B51B5-A182-4052-8928-B8848DD3D2E4}" presName="parTx" presStyleLbl="revTx" presStyleIdx="0" presStyleCnt="2">
        <dgm:presLayoutVars>
          <dgm:chMax val="0"/>
          <dgm:chPref val="0"/>
        </dgm:presLayoutVars>
      </dgm:prSet>
      <dgm:spPr/>
      <dgm:t>
        <a:bodyPr/>
        <a:lstStyle/>
        <a:p>
          <a:endParaRPr lang="tr-TR"/>
        </a:p>
      </dgm:t>
    </dgm:pt>
    <dgm:pt modelId="{C9E4497F-AC3A-4F3F-AD43-D63335AD2697}" type="pres">
      <dgm:prSet presAssocID="{CB1484EC-4B5B-4CB1-ADEE-4CCD4093F74C}" presName="sibTrans" presStyleCnt="0"/>
      <dgm:spPr/>
    </dgm:pt>
    <dgm:pt modelId="{3043ACA2-5F5C-432F-A549-2541A566E4FC}" type="pres">
      <dgm:prSet presAssocID="{89E76286-9B87-4E5D-B19E-A2C3947B9071}" presName="compNode" presStyleCnt="0"/>
      <dgm:spPr/>
    </dgm:pt>
    <dgm:pt modelId="{CDB2C965-F3A9-41E2-968D-E18EAE5EE0A7}" type="pres">
      <dgm:prSet presAssocID="{89E76286-9B87-4E5D-B19E-A2C3947B9071}" presName="bgRect" presStyleLbl="bgShp" presStyleIdx="1" presStyleCnt="2"/>
      <dgm:spPr/>
    </dgm:pt>
    <dgm:pt modelId="{83977C35-8C9F-45C1-866A-24E36162BA57}" type="pres">
      <dgm:prSet presAssocID="{89E76286-9B87-4E5D-B19E-A2C3947B907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ağlı değil"/>
        </a:ext>
      </dgm:extLst>
    </dgm:pt>
    <dgm:pt modelId="{EE024634-F58B-454D-ACA0-2256BF24848C}" type="pres">
      <dgm:prSet presAssocID="{89E76286-9B87-4E5D-B19E-A2C3947B9071}" presName="spaceRect" presStyleCnt="0"/>
      <dgm:spPr/>
    </dgm:pt>
    <dgm:pt modelId="{77F2C2E7-5124-4229-A510-B51159969130}" type="pres">
      <dgm:prSet presAssocID="{89E76286-9B87-4E5D-B19E-A2C3947B9071}" presName="parTx" presStyleLbl="revTx" presStyleIdx="1" presStyleCnt="2">
        <dgm:presLayoutVars>
          <dgm:chMax val="0"/>
          <dgm:chPref val="0"/>
        </dgm:presLayoutVars>
      </dgm:prSet>
      <dgm:spPr/>
      <dgm:t>
        <a:bodyPr/>
        <a:lstStyle/>
        <a:p>
          <a:endParaRPr lang="tr-TR"/>
        </a:p>
      </dgm:t>
    </dgm:pt>
  </dgm:ptLst>
  <dgm:cxnLst>
    <dgm:cxn modelId="{964804B6-C076-204C-B050-3C17EE6DB437}" type="presOf" srcId="{89E76286-9B87-4E5D-B19E-A2C3947B9071}" destId="{77F2C2E7-5124-4229-A510-B51159969130}" srcOrd="0" destOrd="0" presId="urn:microsoft.com/office/officeart/2018/2/layout/IconVerticalSolidList"/>
    <dgm:cxn modelId="{D0365EDA-2C99-E946-86DD-07134FD483D5}" type="presOf" srcId="{722B51B5-A182-4052-8928-B8848DD3D2E4}" destId="{B6E0CF84-35DB-4B21-8CFF-5BB4D4A34490}" srcOrd="0" destOrd="0" presId="urn:microsoft.com/office/officeart/2018/2/layout/IconVerticalSolidList"/>
    <dgm:cxn modelId="{A3A20C48-F0EF-4CC1-B8A5-90D0AE771F7D}" srcId="{9EFF5BAD-E40E-4839-B4D8-F920034D60E1}" destId="{89E76286-9B87-4E5D-B19E-A2C3947B9071}" srcOrd="1" destOrd="0" parTransId="{DD5CE05C-CB07-461E-8CE6-F2F0E34D6A84}" sibTransId="{B071D313-626D-4B67-A4A0-A7475C892EF8}"/>
    <dgm:cxn modelId="{69945AB2-8546-4C7E-9994-06B008D87E5F}" srcId="{9EFF5BAD-E40E-4839-B4D8-F920034D60E1}" destId="{722B51B5-A182-4052-8928-B8848DD3D2E4}" srcOrd="0" destOrd="0" parTransId="{CFBFBDBD-C1C2-441B-94C9-4F859215D8BE}" sibTransId="{CB1484EC-4B5B-4CB1-ADEE-4CCD4093F74C}"/>
    <dgm:cxn modelId="{B925C2A7-B984-7745-AFBE-4F2AF4A5C409}" type="presOf" srcId="{9EFF5BAD-E40E-4839-B4D8-F920034D60E1}" destId="{6660FC65-ED42-488D-BD1A-190AA09F76D1}" srcOrd="0" destOrd="0" presId="urn:microsoft.com/office/officeart/2018/2/layout/IconVerticalSolidList"/>
    <dgm:cxn modelId="{62635E88-20F2-6B40-9D91-0A5DE58C07C5}" type="presParOf" srcId="{6660FC65-ED42-488D-BD1A-190AA09F76D1}" destId="{10283EEF-A46E-4E32-9979-0D74CAD07606}" srcOrd="0" destOrd="0" presId="urn:microsoft.com/office/officeart/2018/2/layout/IconVerticalSolidList"/>
    <dgm:cxn modelId="{BB7A6BD5-DAEA-C34E-A59B-2B2158D940BC}" type="presParOf" srcId="{10283EEF-A46E-4E32-9979-0D74CAD07606}" destId="{2F0ACA59-19E7-48C4-8841-37A0BA2E5A27}" srcOrd="0" destOrd="0" presId="urn:microsoft.com/office/officeart/2018/2/layout/IconVerticalSolidList"/>
    <dgm:cxn modelId="{1FD3E4E0-9839-8942-9946-9ECFE5FCA987}" type="presParOf" srcId="{10283EEF-A46E-4E32-9979-0D74CAD07606}" destId="{DC1BAA4B-3719-493A-BACE-9B787F323AB2}" srcOrd="1" destOrd="0" presId="urn:microsoft.com/office/officeart/2018/2/layout/IconVerticalSolidList"/>
    <dgm:cxn modelId="{BC0F9739-C93E-474C-95BC-75E0F17772D4}" type="presParOf" srcId="{10283EEF-A46E-4E32-9979-0D74CAD07606}" destId="{A1A64C07-131E-4F65-9178-6922177F7145}" srcOrd="2" destOrd="0" presId="urn:microsoft.com/office/officeart/2018/2/layout/IconVerticalSolidList"/>
    <dgm:cxn modelId="{53412591-82DD-C346-8BCD-B1B928135074}" type="presParOf" srcId="{10283EEF-A46E-4E32-9979-0D74CAD07606}" destId="{B6E0CF84-35DB-4B21-8CFF-5BB4D4A34490}" srcOrd="3" destOrd="0" presId="urn:microsoft.com/office/officeart/2018/2/layout/IconVerticalSolidList"/>
    <dgm:cxn modelId="{88F6407F-5767-7644-8CFA-8871ECFCF00E}" type="presParOf" srcId="{6660FC65-ED42-488D-BD1A-190AA09F76D1}" destId="{C9E4497F-AC3A-4F3F-AD43-D63335AD2697}" srcOrd="1" destOrd="0" presId="urn:microsoft.com/office/officeart/2018/2/layout/IconVerticalSolidList"/>
    <dgm:cxn modelId="{D1F4CDA5-2A22-7F46-A7CF-6403B221D76C}" type="presParOf" srcId="{6660FC65-ED42-488D-BD1A-190AA09F76D1}" destId="{3043ACA2-5F5C-432F-A549-2541A566E4FC}" srcOrd="2" destOrd="0" presId="urn:microsoft.com/office/officeart/2018/2/layout/IconVerticalSolidList"/>
    <dgm:cxn modelId="{74007DE9-DD19-0042-8F94-521C9D7EBA37}" type="presParOf" srcId="{3043ACA2-5F5C-432F-A549-2541A566E4FC}" destId="{CDB2C965-F3A9-41E2-968D-E18EAE5EE0A7}" srcOrd="0" destOrd="0" presId="urn:microsoft.com/office/officeart/2018/2/layout/IconVerticalSolidList"/>
    <dgm:cxn modelId="{E6A0CAB9-0E33-8546-8259-06744A6D2775}" type="presParOf" srcId="{3043ACA2-5F5C-432F-A549-2541A566E4FC}" destId="{83977C35-8C9F-45C1-866A-24E36162BA57}" srcOrd="1" destOrd="0" presId="urn:microsoft.com/office/officeart/2018/2/layout/IconVerticalSolidList"/>
    <dgm:cxn modelId="{66BF6A72-875F-AC44-A118-B914D8461EB3}" type="presParOf" srcId="{3043ACA2-5F5C-432F-A549-2541A566E4FC}" destId="{EE024634-F58B-454D-ACA0-2256BF24848C}" srcOrd="2" destOrd="0" presId="urn:microsoft.com/office/officeart/2018/2/layout/IconVerticalSolidList"/>
    <dgm:cxn modelId="{4A6AA5E5-5D76-7141-92B6-AABC6EFA4848}" type="presParOf" srcId="{3043ACA2-5F5C-432F-A549-2541A566E4FC}" destId="{77F2C2E7-5124-4229-A510-B511599691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81AFEF-5202-4C43-A9E8-B33E8FC8CF2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D3386D8-176E-40A0-A5D8-D97CEEDE2C41}">
      <dgm:prSet custT="1"/>
      <dgm:spPr/>
      <dgm:t>
        <a:bodyPr/>
        <a:lstStyle/>
        <a:p>
          <a:pPr>
            <a:lnSpc>
              <a:spcPct val="100000"/>
            </a:lnSpc>
          </a:pPr>
          <a:r>
            <a:rPr lang="tr-TR" sz="1600" dirty="0"/>
            <a:t>"Şarj bağımlılığı" terimi, mobil cihazların (özellikle cep telefonları, tabletler, dizüstü bilgisayarlar vb.) sürekli olarak şarj edilme ihtiyacından kaynaklanan bir durumu ifade eder</a:t>
          </a:r>
          <a:r>
            <a:rPr lang="tr-TR" sz="1400" dirty="0"/>
            <a:t>. </a:t>
          </a:r>
          <a:endParaRPr lang="en-US" sz="1400" dirty="0"/>
        </a:p>
      </dgm:t>
    </dgm:pt>
    <dgm:pt modelId="{27054A02-DB6B-4BAE-9AEF-9CC6DA665714}" type="parTrans" cxnId="{24A04F82-17E5-4BBD-9166-78F6514219C7}">
      <dgm:prSet/>
      <dgm:spPr/>
      <dgm:t>
        <a:bodyPr/>
        <a:lstStyle/>
        <a:p>
          <a:endParaRPr lang="en-US"/>
        </a:p>
      </dgm:t>
    </dgm:pt>
    <dgm:pt modelId="{BFD7C557-E7E2-4ADC-928B-0E988BE20FF9}" type="sibTrans" cxnId="{24A04F82-17E5-4BBD-9166-78F6514219C7}">
      <dgm:prSet/>
      <dgm:spPr/>
      <dgm:t>
        <a:bodyPr/>
        <a:lstStyle/>
        <a:p>
          <a:endParaRPr lang="en-US"/>
        </a:p>
      </dgm:t>
    </dgm:pt>
    <dgm:pt modelId="{15F0068B-3D1F-4BF0-9A92-B53C1D3A4809}">
      <dgm:prSet custT="1"/>
      <dgm:spPr/>
      <dgm:t>
        <a:bodyPr/>
        <a:lstStyle/>
        <a:p>
          <a:pPr>
            <a:lnSpc>
              <a:spcPct val="100000"/>
            </a:lnSpc>
          </a:pPr>
          <a:r>
            <a:rPr lang="tr-TR" sz="1600" dirty="0"/>
            <a:t>Bu durumda, kişiler mobil cihazlarının şarj seviyesini sürekli olarak kontrol ederler ve cihazın şarjı azaldığında hemen şarja takma gereksinimi duyarlar.</a:t>
          </a:r>
          <a:endParaRPr lang="en-US" sz="1600" dirty="0"/>
        </a:p>
      </dgm:t>
    </dgm:pt>
    <dgm:pt modelId="{9603AD4F-72C6-446B-98B6-CE88C9145EE0}" type="parTrans" cxnId="{661D7151-ED77-4390-BC90-179B9107A09A}">
      <dgm:prSet/>
      <dgm:spPr/>
      <dgm:t>
        <a:bodyPr/>
        <a:lstStyle/>
        <a:p>
          <a:endParaRPr lang="en-US"/>
        </a:p>
      </dgm:t>
    </dgm:pt>
    <dgm:pt modelId="{D37BFDD9-E59F-4B5C-AF45-A3B7256E4BBF}" type="sibTrans" cxnId="{661D7151-ED77-4390-BC90-179B9107A09A}">
      <dgm:prSet/>
      <dgm:spPr/>
      <dgm:t>
        <a:bodyPr/>
        <a:lstStyle/>
        <a:p>
          <a:endParaRPr lang="en-US"/>
        </a:p>
      </dgm:t>
    </dgm:pt>
    <dgm:pt modelId="{C67A6A97-72DF-4301-A118-A59E56542A1C}" type="pres">
      <dgm:prSet presAssocID="{CB81AFEF-5202-4C43-A9E8-B33E8FC8CF29}" presName="root" presStyleCnt="0">
        <dgm:presLayoutVars>
          <dgm:dir/>
          <dgm:resizeHandles val="exact"/>
        </dgm:presLayoutVars>
      </dgm:prSet>
      <dgm:spPr/>
      <dgm:t>
        <a:bodyPr/>
        <a:lstStyle/>
        <a:p>
          <a:endParaRPr lang="tr-TR"/>
        </a:p>
      </dgm:t>
    </dgm:pt>
    <dgm:pt modelId="{293BA268-4D88-4A04-A1BF-C378664BE824}" type="pres">
      <dgm:prSet presAssocID="{0D3386D8-176E-40A0-A5D8-D97CEEDE2C41}" presName="compNode" presStyleCnt="0"/>
      <dgm:spPr/>
    </dgm:pt>
    <dgm:pt modelId="{BC429E38-8408-49CA-A2C5-95E52A8DF5B0}" type="pres">
      <dgm:prSet presAssocID="{0D3386D8-176E-40A0-A5D8-D97CEEDE2C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Battery Charging"/>
        </a:ext>
      </dgm:extLst>
    </dgm:pt>
    <dgm:pt modelId="{DFB23F77-C580-498F-9DF9-A9BFAAB21406}" type="pres">
      <dgm:prSet presAssocID="{0D3386D8-176E-40A0-A5D8-D97CEEDE2C41}" presName="spaceRect" presStyleCnt="0"/>
      <dgm:spPr/>
    </dgm:pt>
    <dgm:pt modelId="{9DD2E946-4696-4D0C-8E16-35228EA06D8C}" type="pres">
      <dgm:prSet presAssocID="{0D3386D8-176E-40A0-A5D8-D97CEEDE2C41}" presName="textRect" presStyleLbl="revTx" presStyleIdx="0" presStyleCnt="2" custScaleY="112051" custLinFactNeighborX="1587" custLinFactNeighborY="-39511">
        <dgm:presLayoutVars>
          <dgm:chMax val="1"/>
          <dgm:chPref val="1"/>
        </dgm:presLayoutVars>
      </dgm:prSet>
      <dgm:spPr/>
      <dgm:t>
        <a:bodyPr/>
        <a:lstStyle/>
        <a:p>
          <a:endParaRPr lang="tr-TR"/>
        </a:p>
      </dgm:t>
    </dgm:pt>
    <dgm:pt modelId="{02BF8CBA-36A0-4CA5-B1A2-4457D4772967}" type="pres">
      <dgm:prSet presAssocID="{BFD7C557-E7E2-4ADC-928B-0E988BE20FF9}" presName="sibTrans" presStyleCnt="0"/>
      <dgm:spPr/>
    </dgm:pt>
    <dgm:pt modelId="{71682ACC-7C48-45EA-9AF3-B6601A711870}" type="pres">
      <dgm:prSet presAssocID="{15F0068B-3D1F-4BF0-9A92-B53C1D3A4809}" presName="compNode" presStyleCnt="0"/>
      <dgm:spPr/>
    </dgm:pt>
    <dgm:pt modelId="{A47977E3-D809-43F8-919F-484ECAD3F5E7}" type="pres">
      <dgm:prSet presAssocID="{15F0068B-3D1F-4BF0-9A92-B53C1D3A480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Smart Phone"/>
        </a:ext>
      </dgm:extLst>
    </dgm:pt>
    <dgm:pt modelId="{13C64D63-6797-4580-BAD7-C3DB69508BD3}" type="pres">
      <dgm:prSet presAssocID="{15F0068B-3D1F-4BF0-9A92-B53C1D3A4809}" presName="spaceRect" presStyleCnt="0"/>
      <dgm:spPr/>
    </dgm:pt>
    <dgm:pt modelId="{AA00CF4F-2503-4896-B5E4-7199325649DC}" type="pres">
      <dgm:prSet presAssocID="{15F0068B-3D1F-4BF0-9A92-B53C1D3A4809}" presName="textRect" presStyleLbl="revTx" presStyleIdx="1" presStyleCnt="2" custScaleY="171742" custLinFactNeighborX="-529" custLinFactNeighborY="7902">
        <dgm:presLayoutVars>
          <dgm:chMax val="1"/>
          <dgm:chPref val="1"/>
        </dgm:presLayoutVars>
      </dgm:prSet>
      <dgm:spPr/>
      <dgm:t>
        <a:bodyPr/>
        <a:lstStyle/>
        <a:p>
          <a:endParaRPr lang="tr-TR"/>
        </a:p>
      </dgm:t>
    </dgm:pt>
  </dgm:ptLst>
  <dgm:cxnLst>
    <dgm:cxn modelId="{B1573401-6297-4290-8A54-EDF42B25A6EC}" type="presOf" srcId="{CB81AFEF-5202-4C43-A9E8-B33E8FC8CF29}" destId="{C67A6A97-72DF-4301-A118-A59E56542A1C}" srcOrd="0" destOrd="0" presId="urn:microsoft.com/office/officeart/2018/2/layout/IconLabelList"/>
    <dgm:cxn modelId="{BB37A74C-F07D-40CB-8F10-6589C7604D7B}" type="presOf" srcId="{15F0068B-3D1F-4BF0-9A92-B53C1D3A4809}" destId="{AA00CF4F-2503-4896-B5E4-7199325649DC}" srcOrd="0" destOrd="0" presId="urn:microsoft.com/office/officeart/2018/2/layout/IconLabelList"/>
    <dgm:cxn modelId="{24A04F82-17E5-4BBD-9166-78F6514219C7}" srcId="{CB81AFEF-5202-4C43-A9E8-B33E8FC8CF29}" destId="{0D3386D8-176E-40A0-A5D8-D97CEEDE2C41}" srcOrd="0" destOrd="0" parTransId="{27054A02-DB6B-4BAE-9AEF-9CC6DA665714}" sibTransId="{BFD7C557-E7E2-4ADC-928B-0E988BE20FF9}"/>
    <dgm:cxn modelId="{661D7151-ED77-4390-BC90-179B9107A09A}" srcId="{CB81AFEF-5202-4C43-A9E8-B33E8FC8CF29}" destId="{15F0068B-3D1F-4BF0-9A92-B53C1D3A4809}" srcOrd="1" destOrd="0" parTransId="{9603AD4F-72C6-446B-98B6-CE88C9145EE0}" sibTransId="{D37BFDD9-E59F-4B5C-AF45-A3B7256E4BBF}"/>
    <dgm:cxn modelId="{B7A1BFA5-2AA9-4B43-9BAD-E90FF8599AA5}" type="presOf" srcId="{0D3386D8-176E-40A0-A5D8-D97CEEDE2C41}" destId="{9DD2E946-4696-4D0C-8E16-35228EA06D8C}" srcOrd="0" destOrd="0" presId="urn:microsoft.com/office/officeart/2018/2/layout/IconLabelList"/>
    <dgm:cxn modelId="{A3C64D3F-5450-4BEA-A5E2-F12164695362}" type="presParOf" srcId="{C67A6A97-72DF-4301-A118-A59E56542A1C}" destId="{293BA268-4D88-4A04-A1BF-C378664BE824}" srcOrd="0" destOrd="0" presId="urn:microsoft.com/office/officeart/2018/2/layout/IconLabelList"/>
    <dgm:cxn modelId="{E50603D9-41AE-41AD-A96C-8001B53952CA}" type="presParOf" srcId="{293BA268-4D88-4A04-A1BF-C378664BE824}" destId="{BC429E38-8408-49CA-A2C5-95E52A8DF5B0}" srcOrd="0" destOrd="0" presId="urn:microsoft.com/office/officeart/2018/2/layout/IconLabelList"/>
    <dgm:cxn modelId="{667248B2-C3D9-4692-949A-2F820E4FEE5B}" type="presParOf" srcId="{293BA268-4D88-4A04-A1BF-C378664BE824}" destId="{DFB23F77-C580-498F-9DF9-A9BFAAB21406}" srcOrd="1" destOrd="0" presId="urn:microsoft.com/office/officeart/2018/2/layout/IconLabelList"/>
    <dgm:cxn modelId="{E3FF0BEB-5D3F-4143-9413-9DAFA0DAE170}" type="presParOf" srcId="{293BA268-4D88-4A04-A1BF-C378664BE824}" destId="{9DD2E946-4696-4D0C-8E16-35228EA06D8C}" srcOrd="2" destOrd="0" presId="urn:microsoft.com/office/officeart/2018/2/layout/IconLabelList"/>
    <dgm:cxn modelId="{EA89A56E-E327-4A8F-B92C-9C9DA3FDFBC3}" type="presParOf" srcId="{C67A6A97-72DF-4301-A118-A59E56542A1C}" destId="{02BF8CBA-36A0-4CA5-B1A2-4457D4772967}" srcOrd="1" destOrd="0" presId="urn:microsoft.com/office/officeart/2018/2/layout/IconLabelList"/>
    <dgm:cxn modelId="{E76AAAEA-03A1-4047-A124-D0AA6F02B1E3}" type="presParOf" srcId="{C67A6A97-72DF-4301-A118-A59E56542A1C}" destId="{71682ACC-7C48-45EA-9AF3-B6601A711870}" srcOrd="2" destOrd="0" presId="urn:microsoft.com/office/officeart/2018/2/layout/IconLabelList"/>
    <dgm:cxn modelId="{5977C71F-5460-4035-B093-DEF32672C580}" type="presParOf" srcId="{71682ACC-7C48-45EA-9AF3-B6601A711870}" destId="{A47977E3-D809-43F8-919F-484ECAD3F5E7}" srcOrd="0" destOrd="0" presId="urn:microsoft.com/office/officeart/2018/2/layout/IconLabelList"/>
    <dgm:cxn modelId="{6E2C5CF6-5E36-482E-8AAA-BC0CB7D2B80E}" type="presParOf" srcId="{71682ACC-7C48-45EA-9AF3-B6601A711870}" destId="{13C64D63-6797-4580-BAD7-C3DB69508BD3}" srcOrd="1" destOrd="0" presId="urn:microsoft.com/office/officeart/2018/2/layout/IconLabelList"/>
    <dgm:cxn modelId="{0AE47E96-70A8-40BD-8A89-FE8AE97705A7}" type="presParOf" srcId="{71682ACC-7C48-45EA-9AF3-B6601A711870}" destId="{AA00CF4F-2503-4896-B5E4-7199325649D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DCB455-2B07-40A2-A0D2-3C6F426B761C}" type="doc">
      <dgm:prSet loTypeId="urn:microsoft.com/office/officeart/2018/2/layout/IconCircleList" loCatId="icon" qsTypeId="urn:microsoft.com/office/officeart/2005/8/quickstyle/simple1" qsCatId="simple" csTypeId="urn:microsoft.com/office/officeart/2018/5/colors/Iconchunking_neutralbg_accent5_2" csCatId="accent5" phldr="1"/>
      <dgm:spPr/>
      <dgm:t>
        <a:bodyPr/>
        <a:lstStyle/>
        <a:p>
          <a:endParaRPr lang="en-US"/>
        </a:p>
      </dgm:t>
    </dgm:pt>
    <dgm:pt modelId="{618DB5A6-49C8-4871-A396-E7DD5A38C1E4}">
      <dgm:prSet/>
      <dgm:spPr/>
      <dgm:t>
        <a:bodyPr/>
        <a:lstStyle/>
        <a:p>
          <a:r>
            <a:rPr lang="tr-TR"/>
            <a:t>İletişim Biçimleri ve Etkileşim</a:t>
          </a:r>
          <a:endParaRPr lang="en-US"/>
        </a:p>
      </dgm:t>
    </dgm:pt>
    <dgm:pt modelId="{7DFD1807-3D4C-4FC4-AEE8-27A1AE8A0C37}" type="parTrans" cxnId="{28D49406-FB5A-4F91-A733-D33EBF874D3E}">
      <dgm:prSet/>
      <dgm:spPr/>
      <dgm:t>
        <a:bodyPr/>
        <a:lstStyle/>
        <a:p>
          <a:endParaRPr lang="en-US"/>
        </a:p>
      </dgm:t>
    </dgm:pt>
    <dgm:pt modelId="{05879430-D37E-4936-99A7-49237AA9E249}" type="sibTrans" cxnId="{28D49406-FB5A-4F91-A733-D33EBF874D3E}">
      <dgm:prSet/>
      <dgm:spPr/>
      <dgm:t>
        <a:bodyPr/>
        <a:lstStyle/>
        <a:p>
          <a:endParaRPr lang="en-US"/>
        </a:p>
      </dgm:t>
    </dgm:pt>
    <dgm:pt modelId="{EC5B4AAA-15C8-4025-89C2-11A2399A889C}">
      <dgm:prSet/>
      <dgm:spPr/>
      <dgm:t>
        <a:bodyPr/>
        <a:lstStyle/>
        <a:p>
          <a:r>
            <a:rPr lang="tr-TR"/>
            <a:t>Toplumsal Katılım </a:t>
          </a:r>
          <a:endParaRPr lang="en-US"/>
        </a:p>
      </dgm:t>
    </dgm:pt>
    <dgm:pt modelId="{F84B5EC9-A1D2-4608-BDD9-5A38EFA867A0}" type="parTrans" cxnId="{5174770C-3B6E-4DE7-8AD4-1E9DCA47888C}">
      <dgm:prSet/>
      <dgm:spPr/>
      <dgm:t>
        <a:bodyPr/>
        <a:lstStyle/>
        <a:p>
          <a:endParaRPr lang="en-US"/>
        </a:p>
      </dgm:t>
    </dgm:pt>
    <dgm:pt modelId="{23361D5E-7EE6-4D32-A89F-E56909792C34}" type="sibTrans" cxnId="{5174770C-3B6E-4DE7-8AD4-1E9DCA47888C}">
      <dgm:prSet/>
      <dgm:spPr/>
      <dgm:t>
        <a:bodyPr/>
        <a:lstStyle/>
        <a:p>
          <a:endParaRPr lang="en-US"/>
        </a:p>
      </dgm:t>
    </dgm:pt>
    <dgm:pt modelId="{E1E03424-7D57-4759-8152-1CDD12523FDB}">
      <dgm:prSet/>
      <dgm:spPr/>
      <dgm:t>
        <a:bodyPr/>
        <a:lstStyle/>
        <a:p>
          <a:r>
            <a:rPr lang="tr-TR" dirty="0" smtClean="0"/>
            <a:t>Sosyal Kabul</a:t>
          </a:r>
          <a:endParaRPr lang="en-US" dirty="0"/>
        </a:p>
      </dgm:t>
    </dgm:pt>
    <dgm:pt modelId="{77F56007-287B-4A11-894B-7D2FDE395047}" type="parTrans" cxnId="{62D8F6B6-8ABA-4B46-AEA1-AA88FB25A58C}">
      <dgm:prSet/>
      <dgm:spPr/>
      <dgm:t>
        <a:bodyPr/>
        <a:lstStyle/>
        <a:p>
          <a:endParaRPr lang="en-US"/>
        </a:p>
      </dgm:t>
    </dgm:pt>
    <dgm:pt modelId="{B8A8A1C1-42FB-409B-9A26-E743830EDB97}" type="sibTrans" cxnId="{62D8F6B6-8ABA-4B46-AEA1-AA88FB25A58C}">
      <dgm:prSet/>
      <dgm:spPr/>
      <dgm:t>
        <a:bodyPr/>
        <a:lstStyle/>
        <a:p>
          <a:endParaRPr lang="en-US"/>
        </a:p>
      </dgm:t>
    </dgm:pt>
    <dgm:pt modelId="{5638BCBE-001C-425C-93CB-73EC1F973739}">
      <dgm:prSet/>
      <dgm:spPr/>
      <dgm:t>
        <a:bodyPr/>
        <a:lstStyle/>
        <a:p>
          <a:r>
            <a:rPr lang="tr-TR" dirty="0"/>
            <a:t>Veri Toplama ve Gizlilik</a:t>
          </a:r>
          <a:endParaRPr lang="en-US" dirty="0"/>
        </a:p>
      </dgm:t>
    </dgm:pt>
    <dgm:pt modelId="{2007B36D-148F-4FDD-B92B-872384EDA1C6}" type="parTrans" cxnId="{3B34D8CC-760A-4A7B-8AA6-6443C35680DE}">
      <dgm:prSet/>
      <dgm:spPr/>
      <dgm:t>
        <a:bodyPr/>
        <a:lstStyle/>
        <a:p>
          <a:endParaRPr lang="en-US"/>
        </a:p>
      </dgm:t>
    </dgm:pt>
    <dgm:pt modelId="{0C723A8B-5798-4F2F-8454-080C511387F4}" type="sibTrans" cxnId="{3B34D8CC-760A-4A7B-8AA6-6443C35680DE}">
      <dgm:prSet/>
      <dgm:spPr/>
      <dgm:t>
        <a:bodyPr/>
        <a:lstStyle/>
        <a:p>
          <a:endParaRPr lang="en-US"/>
        </a:p>
      </dgm:t>
    </dgm:pt>
    <dgm:pt modelId="{F485DC8F-5613-4288-8BBF-1DC5055245A6}">
      <dgm:prSet/>
      <dgm:spPr/>
      <dgm:t>
        <a:bodyPr/>
        <a:lstStyle/>
        <a:p>
          <a:r>
            <a:rPr lang="tr-TR"/>
            <a:t>Kültürel Etkileşim ve Küreselleşme</a:t>
          </a:r>
          <a:endParaRPr lang="en-US"/>
        </a:p>
      </dgm:t>
    </dgm:pt>
    <dgm:pt modelId="{EE0F1B21-38A0-416D-98A2-9C30847F8607}" type="parTrans" cxnId="{FA1D73D6-D1C8-43CF-9E47-8905D31B1178}">
      <dgm:prSet/>
      <dgm:spPr/>
      <dgm:t>
        <a:bodyPr/>
        <a:lstStyle/>
        <a:p>
          <a:endParaRPr lang="en-US"/>
        </a:p>
      </dgm:t>
    </dgm:pt>
    <dgm:pt modelId="{BE537914-2575-48F7-A1DF-5103998F0BAD}" type="sibTrans" cxnId="{FA1D73D6-D1C8-43CF-9E47-8905D31B1178}">
      <dgm:prSet/>
      <dgm:spPr/>
      <dgm:t>
        <a:bodyPr/>
        <a:lstStyle/>
        <a:p>
          <a:endParaRPr lang="en-US"/>
        </a:p>
      </dgm:t>
    </dgm:pt>
    <dgm:pt modelId="{C9C0A65F-402D-411D-9A98-334CB95708F6}" type="pres">
      <dgm:prSet presAssocID="{83DCB455-2B07-40A2-A0D2-3C6F426B761C}" presName="root" presStyleCnt="0">
        <dgm:presLayoutVars>
          <dgm:dir/>
          <dgm:resizeHandles val="exact"/>
        </dgm:presLayoutVars>
      </dgm:prSet>
      <dgm:spPr/>
      <dgm:t>
        <a:bodyPr/>
        <a:lstStyle/>
        <a:p>
          <a:endParaRPr lang="tr-TR"/>
        </a:p>
      </dgm:t>
    </dgm:pt>
    <dgm:pt modelId="{F0E6EE5E-3A7C-4FE7-8BB4-6674B5533A11}" type="pres">
      <dgm:prSet presAssocID="{83DCB455-2B07-40A2-A0D2-3C6F426B761C}" presName="container" presStyleCnt="0">
        <dgm:presLayoutVars>
          <dgm:dir/>
          <dgm:resizeHandles val="exact"/>
        </dgm:presLayoutVars>
      </dgm:prSet>
      <dgm:spPr/>
    </dgm:pt>
    <dgm:pt modelId="{9E55929C-3B9D-4E25-AA30-3065F1AA4DE7}" type="pres">
      <dgm:prSet presAssocID="{618DB5A6-49C8-4871-A396-E7DD5A38C1E4}" presName="compNode" presStyleCnt="0"/>
      <dgm:spPr/>
    </dgm:pt>
    <dgm:pt modelId="{143C1349-E177-4858-9FBA-A88C2719510D}" type="pres">
      <dgm:prSet presAssocID="{618DB5A6-49C8-4871-A396-E7DD5A38C1E4}" presName="iconBgRect" presStyleLbl="bgShp" presStyleIdx="0" presStyleCnt="5"/>
      <dgm:spPr/>
    </dgm:pt>
    <dgm:pt modelId="{0879626D-83A2-4C48-A846-EF8446BBF57C}" type="pres">
      <dgm:prSet presAssocID="{618DB5A6-49C8-4871-A396-E7DD5A38C1E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ohbet"/>
        </a:ext>
      </dgm:extLst>
    </dgm:pt>
    <dgm:pt modelId="{9E7A6B5C-BE3E-423F-9D8C-7DE5F5BB4046}" type="pres">
      <dgm:prSet presAssocID="{618DB5A6-49C8-4871-A396-E7DD5A38C1E4}" presName="spaceRect" presStyleCnt="0"/>
      <dgm:spPr/>
    </dgm:pt>
    <dgm:pt modelId="{A3FD533A-E331-431F-B361-BAC9A456DB54}" type="pres">
      <dgm:prSet presAssocID="{618DB5A6-49C8-4871-A396-E7DD5A38C1E4}" presName="textRect" presStyleLbl="revTx" presStyleIdx="0" presStyleCnt="5">
        <dgm:presLayoutVars>
          <dgm:chMax val="1"/>
          <dgm:chPref val="1"/>
        </dgm:presLayoutVars>
      </dgm:prSet>
      <dgm:spPr/>
      <dgm:t>
        <a:bodyPr/>
        <a:lstStyle/>
        <a:p>
          <a:endParaRPr lang="tr-TR"/>
        </a:p>
      </dgm:t>
    </dgm:pt>
    <dgm:pt modelId="{EACC9FA0-93E4-45CA-B222-8EA34912A660}" type="pres">
      <dgm:prSet presAssocID="{05879430-D37E-4936-99A7-49237AA9E249}" presName="sibTrans" presStyleLbl="sibTrans2D1" presStyleIdx="0" presStyleCnt="0"/>
      <dgm:spPr/>
      <dgm:t>
        <a:bodyPr/>
        <a:lstStyle/>
        <a:p>
          <a:endParaRPr lang="tr-TR"/>
        </a:p>
      </dgm:t>
    </dgm:pt>
    <dgm:pt modelId="{778D9316-9314-417E-8C27-AC6D578EDA50}" type="pres">
      <dgm:prSet presAssocID="{EC5B4AAA-15C8-4025-89C2-11A2399A889C}" presName="compNode" presStyleCnt="0"/>
      <dgm:spPr/>
    </dgm:pt>
    <dgm:pt modelId="{C466D76B-29C4-4E7E-B669-BDCE71A403E2}" type="pres">
      <dgm:prSet presAssocID="{EC5B4AAA-15C8-4025-89C2-11A2399A889C}" presName="iconBgRect" presStyleLbl="bgShp" presStyleIdx="1" presStyleCnt="5"/>
      <dgm:spPr/>
    </dgm:pt>
    <dgm:pt modelId="{B6264195-C347-4C40-B1E2-61E46ED12319}" type="pres">
      <dgm:prSet presAssocID="{EC5B4AAA-15C8-4025-89C2-11A2399A889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up"/>
        </a:ext>
      </dgm:extLst>
    </dgm:pt>
    <dgm:pt modelId="{01FBF8B7-3F1F-4622-8095-B02183108EBD}" type="pres">
      <dgm:prSet presAssocID="{EC5B4AAA-15C8-4025-89C2-11A2399A889C}" presName="spaceRect" presStyleCnt="0"/>
      <dgm:spPr/>
    </dgm:pt>
    <dgm:pt modelId="{A049F956-FD1F-4328-A206-DDCBDA486A04}" type="pres">
      <dgm:prSet presAssocID="{EC5B4AAA-15C8-4025-89C2-11A2399A889C}" presName="textRect" presStyleLbl="revTx" presStyleIdx="1" presStyleCnt="5">
        <dgm:presLayoutVars>
          <dgm:chMax val="1"/>
          <dgm:chPref val="1"/>
        </dgm:presLayoutVars>
      </dgm:prSet>
      <dgm:spPr/>
      <dgm:t>
        <a:bodyPr/>
        <a:lstStyle/>
        <a:p>
          <a:endParaRPr lang="tr-TR"/>
        </a:p>
      </dgm:t>
    </dgm:pt>
    <dgm:pt modelId="{FD61C80F-51D7-455F-B0EB-80D460F48A3A}" type="pres">
      <dgm:prSet presAssocID="{23361D5E-7EE6-4D32-A89F-E56909792C34}" presName="sibTrans" presStyleLbl="sibTrans2D1" presStyleIdx="0" presStyleCnt="0"/>
      <dgm:spPr/>
      <dgm:t>
        <a:bodyPr/>
        <a:lstStyle/>
        <a:p>
          <a:endParaRPr lang="tr-TR"/>
        </a:p>
      </dgm:t>
    </dgm:pt>
    <dgm:pt modelId="{1CC5E871-E069-4681-917D-F8A907292FCE}" type="pres">
      <dgm:prSet presAssocID="{E1E03424-7D57-4759-8152-1CDD12523FDB}" presName="compNode" presStyleCnt="0"/>
      <dgm:spPr/>
    </dgm:pt>
    <dgm:pt modelId="{1768C46C-3487-4BCD-A91F-9D761A9036B9}" type="pres">
      <dgm:prSet presAssocID="{E1E03424-7D57-4759-8152-1CDD12523FDB}" presName="iconBgRect" presStyleLbl="bgShp" presStyleIdx="2" presStyleCnt="5"/>
      <dgm:spPr/>
    </dgm:pt>
    <dgm:pt modelId="{21BBDF50-BBCB-4D1F-A284-C6BE329AB46A}" type="pres">
      <dgm:prSet presAssocID="{E1E03424-7D57-4759-8152-1CDD12523FD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Employee Badge"/>
        </a:ext>
      </dgm:extLst>
    </dgm:pt>
    <dgm:pt modelId="{41D58FDF-FA79-4E41-A8BD-17894D34ABF8}" type="pres">
      <dgm:prSet presAssocID="{E1E03424-7D57-4759-8152-1CDD12523FDB}" presName="spaceRect" presStyleCnt="0"/>
      <dgm:spPr/>
    </dgm:pt>
    <dgm:pt modelId="{83525B1B-DA65-4915-810D-740714479B1A}" type="pres">
      <dgm:prSet presAssocID="{E1E03424-7D57-4759-8152-1CDD12523FDB}" presName="textRect" presStyleLbl="revTx" presStyleIdx="2" presStyleCnt="5">
        <dgm:presLayoutVars>
          <dgm:chMax val="1"/>
          <dgm:chPref val="1"/>
        </dgm:presLayoutVars>
      </dgm:prSet>
      <dgm:spPr/>
      <dgm:t>
        <a:bodyPr/>
        <a:lstStyle/>
        <a:p>
          <a:endParaRPr lang="tr-TR"/>
        </a:p>
      </dgm:t>
    </dgm:pt>
    <dgm:pt modelId="{F7595FC9-7F6A-4B2A-A11B-278A86379699}" type="pres">
      <dgm:prSet presAssocID="{B8A8A1C1-42FB-409B-9A26-E743830EDB97}" presName="sibTrans" presStyleLbl="sibTrans2D1" presStyleIdx="0" presStyleCnt="0"/>
      <dgm:spPr/>
      <dgm:t>
        <a:bodyPr/>
        <a:lstStyle/>
        <a:p>
          <a:endParaRPr lang="tr-TR"/>
        </a:p>
      </dgm:t>
    </dgm:pt>
    <dgm:pt modelId="{1A382CD2-9818-4F32-A6A2-8F95CEB70422}" type="pres">
      <dgm:prSet presAssocID="{5638BCBE-001C-425C-93CB-73EC1F973739}" presName="compNode" presStyleCnt="0"/>
      <dgm:spPr/>
    </dgm:pt>
    <dgm:pt modelId="{EB9B3804-B64C-4939-9E32-AF63A53CF1C8}" type="pres">
      <dgm:prSet presAssocID="{5638BCBE-001C-425C-93CB-73EC1F973739}" presName="iconBgRect" presStyleLbl="bgShp" presStyleIdx="3" presStyleCnt="5"/>
      <dgm:spPr/>
    </dgm:pt>
    <dgm:pt modelId="{E468DBBB-5A38-444C-9B21-D6BCF3677CA7}" type="pres">
      <dgm:prSet presAssocID="{5638BCBE-001C-425C-93CB-73EC1F97373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Kilitle"/>
        </a:ext>
      </dgm:extLst>
    </dgm:pt>
    <dgm:pt modelId="{81F584E4-BAE1-4A7B-B032-87DE85E3A135}" type="pres">
      <dgm:prSet presAssocID="{5638BCBE-001C-425C-93CB-73EC1F973739}" presName="spaceRect" presStyleCnt="0"/>
      <dgm:spPr/>
    </dgm:pt>
    <dgm:pt modelId="{4F595385-195E-48E8-95D3-0DA873C09C8B}" type="pres">
      <dgm:prSet presAssocID="{5638BCBE-001C-425C-93CB-73EC1F973739}" presName="textRect" presStyleLbl="revTx" presStyleIdx="3" presStyleCnt="5">
        <dgm:presLayoutVars>
          <dgm:chMax val="1"/>
          <dgm:chPref val="1"/>
        </dgm:presLayoutVars>
      </dgm:prSet>
      <dgm:spPr/>
      <dgm:t>
        <a:bodyPr/>
        <a:lstStyle/>
        <a:p>
          <a:endParaRPr lang="tr-TR"/>
        </a:p>
      </dgm:t>
    </dgm:pt>
    <dgm:pt modelId="{1572A719-99B7-42C8-A088-2207015ECB9E}" type="pres">
      <dgm:prSet presAssocID="{0C723A8B-5798-4F2F-8454-080C511387F4}" presName="sibTrans" presStyleLbl="sibTrans2D1" presStyleIdx="0" presStyleCnt="0"/>
      <dgm:spPr/>
      <dgm:t>
        <a:bodyPr/>
        <a:lstStyle/>
        <a:p>
          <a:endParaRPr lang="tr-TR"/>
        </a:p>
      </dgm:t>
    </dgm:pt>
    <dgm:pt modelId="{FDAFF8F1-5D93-453B-B0D8-733B68BE96B1}" type="pres">
      <dgm:prSet presAssocID="{F485DC8F-5613-4288-8BBF-1DC5055245A6}" presName="compNode" presStyleCnt="0"/>
      <dgm:spPr/>
    </dgm:pt>
    <dgm:pt modelId="{8BABC51B-633D-4DDE-AFF7-1C9D8683AE98}" type="pres">
      <dgm:prSet presAssocID="{F485DC8F-5613-4288-8BBF-1DC5055245A6}" presName="iconBgRect" presStyleLbl="bgShp" presStyleIdx="4" presStyleCnt="5"/>
      <dgm:spPr/>
    </dgm:pt>
    <dgm:pt modelId="{CF42CDB2-FF3F-4A38-BDF9-88A27504A812}" type="pres">
      <dgm:prSet presAssocID="{F485DC8F-5613-4288-8BBF-1DC5055245A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Earth Globe Americas"/>
        </a:ext>
      </dgm:extLst>
    </dgm:pt>
    <dgm:pt modelId="{7A247B43-AA37-4780-8E5B-E843AEB6B047}" type="pres">
      <dgm:prSet presAssocID="{F485DC8F-5613-4288-8BBF-1DC5055245A6}" presName="spaceRect" presStyleCnt="0"/>
      <dgm:spPr/>
    </dgm:pt>
    <dgm:pt modelId="{541BEDEE-9493-40C9-B379-EB728A655C35}" type="pres">
      <dgm:prSet presAssocID="{F485DC8F-5613-4288-8BBF-1DC5055245A6}" presName="textRect" presStyleLbl="revTx" presStyleIdx="4" presStyleCnt="5">
        <dgm:presLayoutVars>
          <dgm:chMax val="1"/>
          <dgm:chPref val="1"/>
        </dgm:presLayoutVars>
      </dgm:prSet>
      <dgm:spPr/>
      <dgm:t>
        <a:bodyPr/>
        <a:lstStyle/>
        <a:p>
          <a:endParaRPr lang="tr-TR"/>
        </a:p>
      </dgm:t>
    </dgm:pt>
  </dgm:ptLst>
  <dgm:cxnLst>
    <dgm:cxn modelId="{3B34D8CC-760A-4A7B-8AA6-6443C35680DE}" srcId="{83DCB455-2B07-40A2-A0D2-3C6F426B761C}" destId="{5638BCBE-001C-425C-93CB-73EC1F973739}" srcOrd="3" destOrd="0" parTransId="{2007B36D-148F-4FDD-B92B-872384EDA1C6}" sibTransId="{0C723A8B-5798-4F2F-8454-080C511387F4}"/>
    <dgm:cxn modelId="{FA1D73D6-D1C8-43CF-9E47-8905D31B1178}" srcId="{83DCB455-2B07-40A2-A0D2-3C6F426B761C}" destId="{F485DC8F-5613-4288-8BBF-1DC5055245A6}" srcOrd="4" destOrd="0" parTransId="{EE0F1B21-38A0-416D-98A2-9C30847F8607}" sibTransId="{BE537914-2575-48F7-A1DF-5103998F0BAD}"/>
    <dgm:cxn modelId="{817269F4-A63F-4719-8DDD-3680DF713292}" type="presOf" srcId="{0C723A8B-5798-4F2F-8454-080C511387F4}" destId="{1572A719-99B7-42C8-A088-2207015ECB9E}" srcOrd="0" destOrd="0" presId="urn:microsoft.com/office/officeart/2018/2/layout/IconCircleList"/>
    <dgm:cxn modelId="{D48494CA-F4D0-480C-8BCD-513EAE343068}" type="presOf" srcId="{83DCB455-2B07-40A2-A0D2-3C6F426B761C}" destId="{C9C0A65F-402D-411D-9A98-334CB95708F6}" srcOrd="0" destOrd="0" presId="urn:microsoft.com/office/officeart/2018/2/layout/IconCircleList"/>
    <dgm:cxn modelId="{FDBCC1C2-B16D-4117-81C2-E1666188D29A}" type="presOf" srcId="{618DB5A6-49C8-4871-A396-E7DD5A38C1E4}" destId="{A3FD533A-E331-431F-B361-BAC9A456DB54}" srcOrd="0" destOrd="0" presId="urn:microsoft.com/office/officeart/2018/2/layout/IconCircleList"/>
    <dgm:cxn modelId="{3B8DF4A5-CC26-45C4-A0F8-23E6761C5B73}" type="presOf" srcId="{5638BCBE-001C-425C-93CB-73EC1F973739}" destId="{4F595385-195E-48E8-95D3-0DA873C09C8B}" srcOrd="0" destOrd="0" presId="urn:microsoft.com/office/officeart/2018/2/layout/IconCircleList"/>
    <dgm:cxn modelId="{5AED98BF-6E42-47F5-B8F0-277241A9AA50}" type="presOf" srcId="{F485DC8F-5613-4288-8BBF-1DC5055245A6}" destId="{541BEDEE-9493-40C9-B379-EB728A655C35}" srcOrd="0" destOrd="0" presId="urn:microsoft.com/office/officeart/2018/2/layout/IconCircleList"/>
    <dgm:cxn modelId="{5174770C-3B6E-4DE7-8AD4-1E9DCA47888C}" srcId="{83DCB455-2B07-40A2-A0D2-3C6F426B761C}" destId="{EC5B4AAA-15C8-4025-89C2-11A2399A889C}" srcOrd="1" destOrd="0" parTransId="{F84B5EC9-A1D2-4608-BDD9-5A38EFA867A0}" sibTransId="{23361D5E-7EE6-4D32-A89F-E56909792C34}"/>
    <dgm:cxn modelId="{28D49406-FB5A-4F91-A733-D33EBF874D3E}" srcId="{83DCB455-2B07-40A2-A0D2-3C6F426B761C}" destId="{618DB5A6-49C8-4871-A396-E7DD5A38C1E4}" srcOrd="0" destOrd="0" parTransId="{7DFD1807-3D4C-4FC4-AEE8-27A1AE8A0C37}" sibTransId="{05879430-D37E-4936-99A7-49237AA9E249}"/>
    <dgm:cxn modelId="{73781FC4-D745-48F7-BA2A-8216F44E02E3}" type="presOf" srcId="{EC5B4AAA-15C8-4025-89C2-11A2399A889C}" destId="{A049F956-FD1F-4328-A206-DDCBDA486A04}" srcOrd="0" destOrd="0" presId="urn:microsoft.com/office/officeart/2018/2/layout/IconCircleList"/>
    <dgm:cxn modelId="{62D8F6B6-8ABA-4B46-AEA1-AA88FB25A58C}" srcId="{83DCB455-2B07-40A2-A0D2-3C6F426B761C}" destId="{E1E03424-7D57-4759-8152-1CDD12523FDB}" srcOrd="2" destOrd="0" parTransId="{77F56007-287B-4A11-894B-7D2FDE395047}" sibTransId="{B8A8A1C1-42FB-409B-9A26-E743830EDB97}"/>
    <dgm:cxn modelId="{6120833C-01B0-4242-815D-4D81DEA20D2D}" type="presOf" srcId="{B8A8A1C1-42FB-409B-9A26-E743830EDB97}" destId="{F7595FC9-7F6A-4B2A-A11B-278A86379699}" srcOrd="0" destOrd="0" presId="urn:microsoft.com/office/officeart/2018/2/layout/IconCircleList"/>
    <dgm:cxn modelId="{AC629FCA-8DF2-4E1C-8A35-C4ECB6EE3281}" type="presOf" srcId="{23361D5E-7EE6-4D32-A89F-E56909792C34}" destId="{FD61C80F-51D7-455F-B0EB-80D460F48A3A}" srcOrd="0" destOrd="0" presId="urn:microsoft.com/office/officeart/2018/2/layout/IconCircleList"/>
    <dgm:cxn modelId="{C85956BD-F0D1-43F7-B3AE-19CFCF5A0163}" type="presOf" srcId="{05879430-D37E-4936-99A7-49237AA9E249}" destId="{EACC9FA0-93E4-45CA-B222-8EA34912A660}" srcOrd="0" destOrd="0" presId="urn:microsoft.com/office/officeart/2018/2/layout/IconCircleList"/>
    <dgm:cxn modelId="{43BFDB27-3AB3-4028-A1D0-B22BAA514924}" type="presOf" srcId="{E1E03424-7D57-4759-8152-1CDD12523FDB}" destId="{83525B1B-DA65-4915-810D-740714479B1A}" srcOrd="0" destOrd="0" presId="urn:microsoft.com/office/officeart/2018/2/layout/IconCircleList"/>
    <dgm:cxn modelId="{5D2AFA1D-F543-4CBE-A538-AC985DBEA44B}" type="presParOf" srcId="{C9C0A65F-402D-411D-9A98-334CB95708F6}" destId="{F0E6EE5E-3A7C-4FE7-8BB4-6674B5533A11}" srcOrd="0" destOrd="0" presId="urn:microsoft.com/office/officeart/2018/2/layout/IconCircleList"/>
    <dgm:cxn modelId="{E0F16C93-5FBD-4D0B-BABC-A401883BE53A}" type="presParOf" srcId="{F0E6EE5E-3A7C-4FE7-8BB4-6674B5533A11}" destId="{9E55929C-3B9D-4E25-AA30-3065F1AA4DE7}" srcOrd="0" destOrd="0" presId="urn:microsoft.com/office/officeart/2018/2/layout/IconCircleList"/>
    <dgm:cxn modelId="{C191B283-D4BD-4CE8-930E-8B47A27A0798}" type="presParOf" srcId="{9E55929C-3B9D-4E25-AA30-3065F1AA4DE7}" destId="{143C1349-E177-4858-9FBA-A88C2719510D}" srcOrd="0" destOrd="0" presId="urn:microsoft.com/office/officeart/2018/2/layout/IconCircleList"/>
    <dgm:cxn modelId="{1D652D25-FA01-42CD-86CE-EE4DE9168C1E}" type="presParOf" srcId="{9E55929C-3B9D-4E25-AA30-3065F1AA4DE7}" destId="{0879626D-83A2-4C48-A846-EF8446BBF57C}" srcOrd="1" destOrd="0" presId="urn:microsoft.com/office/officeart/2018/2/layout/IconCircleList"/>
    <dgm:cxn modelId="{06A0EFD1-15D0-4531-93EF-FEEB72B31312}" type="presParOf" srcId="{9E55929C-3B9D-4E25-AA30-3065F1AA4DE7}" destId="{9E7A6B5C-BE3E-423F-9D8C-7DE5F5BB4046}" srcOrd="2" destOrd="0" presId="urn:microsoft.com/office/officeart/2018/2/layout/IconCircleList"/>
    <dgm:cxn modelId="{12A6ED61-17DE-49DB-9056-3B6C30C128F9}" type="presParOf" srcId="{9E55929C-3B9D-4E25-AA30-3065F1AA4DE7}" destId="{A3FD533A-E331-431F-B361-BAC9A456DB54}" srcOrd="3" destOrd="0" presId="urn:microsoft.com/office/officeart/2018/2/layout/IconCircleList"/>
    <dgm:cxn modelId="{79EA69AB-CD97-451B-8A54-DF4778733558}" type="presParOf" srcId="{F0E6EE5E-3A7C-4FE7-8BB4-6674B5533A11}" destId="{EACC9FA0-93E4-45CA-B222-8EA34912A660}" srcOrd="1" destOrd="0" presId="urn:microsoft.com/office/officeart/2018/2/layout/IconCircleList"/>
    <dgm:cxn modelId="{063421B8-46CE-4180-A22B-3BECBBF0A58C}" type="presParOf" srcId="{F0E6EE5E-3A7C-4FE7-8BB4-6674B5533A11}" destId="{778D9316-9314-417E-8C27-AC6D578EDA50}" srcOrd="2" destOrd="0" presId="urn:microsoft.com/office/officeart/2018/2/layout/IconCircleList"/>
    <dgm:cxn modelId="{C06A2A5E-BBD0-48DE-9546-3B75BA493100}" type="presParOf" srcId="{778D9316-9314-417E-8C27-AC6D578EDA50}" destId="{C466D76B-29C4-4E7E-B669-BDCE71A403E2}" srcOrd="0" destOrd="0" presId="urn:microsoft.com/office/officeart/2018/2/layout/IconCircleList"/>
    <dgm:cxn modelId="{D46C6AA1-0B57-473B-9ED7-30348B9FCBF3}" type="presParOf" srcId="{778D9316-9314-417E-8C27-AC6D578EDA50}" destId="{B6264195-C347-4C40-B1E2-61E46ED12319}" srcOrd="1" destOrd="0" presId="urn:microsoft.com/office/officeart/2018/2/layout/IconCircleList"/>
    <dgm:cxn modelId="{34E0BCBC-A37A-4A30-88A9-2AF497324F43}" type="presParOf" srcId="{778D9316-9314-417E-8C27-AC6D578EDA50}" destId="{01FBF8B7-3F1F-4622-8095-B02183108EBD}" srcOrd="2" destOrd="0" presId="urn:microsoft.com/office/officeart/2018/2/layout/IconCircleList"/>
    <dgm:cxn modelId="{2370CB91-0A40-4573-84D8-C9E1F7874EDE}" type="presParOf" srcId="{778D9316-9314-417E-8C27-AC6D578EDA50}" destId="{A049F956-FD1F-4328-A206-DDCBDA486A04}" srcOrd="3" destOrd="0" presId="urn:microsoft.com/office/officeart/2018/2/layout/IconCircleList"/>
    <dgm:cxn modelId="{17D638C9-6912-4846-96A4-BDBB4B5A7A00}" type="presParOf" srcId="{F0E6EE5E-3A7C-4FE7-8BB4-6674B5533A11}" destId="{FD61C80F-51D7-455F-B0EB-80D460F48A3A}" srcOrd="3" destOrd="0" presId="urn:microsoft.com/office/officeart/2018/2/layout/IconCircleList"/>
    <dgm:cxn modelId="{79B36E20-300C-484F-B92E-FA48119D2D8B}" type="presParOf" srcId="{F0E6EE5E-3A7C-4FE7-8BB4-6674B5533A11}" destId="{1CC5E871-E069-4681-917D-F8A907292FCE}" srcOrd="4" destOrd="0" presId="urn:microsoft.com/office/officeart/2018/2/layout/IconCircleList"/>
    <dgm:cxn modelId="{6E2C4B40-7AB7-42CD-B27B-4E0456C813C2}" type="presParOf" srcId="{1CC5E871-E069-4681-917D-F8A907292FCE}" destId="{1768C46C-3487-4BCD-A91F-9D761A9036B9}" srcOrd="0" destOrd="0" presId="urn:microsoft.com/office/officeart/2018/2/layout/IconCircleList"/>
    <dgm:cxn modelId="{85F2F6C0-BB7B-44A1-B2B9-597036F1A4D7}" type="presParOf" srcId="{1CC5E871-E069-4681-917D-F8A907292FCE}" destId="{21BBDF50-BBCB-4D1F-A284-C6BE329AB46A}" srcOrd="1" destOrd="0" presId="urn:microsoft.com/office/officeart/2018/2/layout/IconCircleList"/>
    <dgm:cxn modelId="{C68F7151-B5CB-479D-B1FC-C497F951CD30}" type="presParOf" srcId="{1CC5E871-E069-4681-917D-F8A907292FCE}" destId="{41D58FDF-FA79-4E41-A8BD-17894D34ABF8}" srcOrd="2" destOrd="0" presId="urn:microsoft.com/office/officeart/2018/2/layout/IconCircleList"/>
    <dgm:cxn modelId="{C0F554F6-6FC2-4B2F-9807-4289CA2CB0D0}" type="presParOf" srcId="{1CC5E871-E069-4681-917D-F8A907292FCE}" destId="{83525B1B-DA65-4915-810D-740714479B1A}" srcOrd="3" destOrd="0" presId="urn:microsoft.com/office/officeart/2018/2/layout/IconCircleList"/>
    <dgm:cxn modelId="{8A79F886-94A3-43CC-8B2A-AF08092EAD7F}" type="presParOf" srcId="{F0E6EE5E-3A7C-4FE7-8BB4-6674B5533A11}" destId="{F7595FC9-7F6A-4B2A-A11B-278A86379699}" srcOrd="5" destOrd="0" presId="urn:microsoft.com/office/officeart/2018/2/layout/IconCircleList"/>
    <dgm:cxn modelId="{636E9F31-DB3E-4D41-ABE6-C782C37A80A0}" type="presParOf" srcId="{F0E6EE5E-3A7C-4FE7-8BB4-6674B5533A11}" destId="{1A382CD2-9818-4F32-A6A2-8F95CEB70422}" srcOrd="6" destOrd="0" presId="urn:microsoft.com/office/officeart/2018/2/layout/IconCircleList"/>
    <dgm:cxn modelId="{F43F19B9-8478-4FC3-9A80-31AE7A4C8CE1}" type="presParOf" srcId="{1A382CD2-9818-4F32-A6A2-8F95CEB70422}" destId="{EB9B3804-B64C-4939-9E32-AF63A53CF1C8}" srcOrd="0" destOrd="0" presId="urn:microsoft.com/office/officeart/2018/2/layout/IconCircleList"/>
    <dgm:cxn modelId="{DBEABE6C-3AF6-411C-B3ED-64A038A7081D}" type="presParOf" srcId="{1A382CD2-9818-4F32-A6A2-8F95CEB70422}" destId="{E468DBBB-5A38-444C-9B21-D6BCF3677CA7}" srcOrd="1" destOrd="0" presId="urn:microsoft.com/office/officeart/2018/2/layout/IconCircleList"/>
    <dgm:cxn modelId="{AE6A6690-FB7E-4D2F-A048-72D74619DD96}" type="presParOf" srcId="{1A382CD2-9818-4F32-A6A2-8F95CEB70422}" destId="{81F584E4-BAE1-4A7B-B032-87DE85E3A135}" srcOrd="2" destOrd="0" presId="urn:microsoft.com/office/officeart/2018/2/layout/IconCircleList"/>
    <dgm:cxn modelId="{D7DF1503-3C2A-4128-8134-442C4AC61D6D}" type="presParOf" srcId="{1A382CD2-9818-4F32-A6A2-8F95CEB70422}" destId="{4F595385-195E-48E8-95D3-0DA873C09C8B}" srcOrd="3" destOrd="0" presId="urn:microsoft.com/office/officeart/2018/2/layout/IconCircleList"/>
    <dgm:cxn modelId="{848B9167-7AC7-491F-9689-E048BC70D96F}" type="presParOf" srcId="{F0E6EE5E-3A7C-4FE7-8BB4-6674B5533A11}" destId="{1572A719-99B7-42C8-A088-2207015ECB9E}" srcOrd="7" destOrd="0" presId="urn:microsoft.com/office/officeart/2018/2/layout/IconCircleList"/>
    <dgm:cxn modelId="{47C9983E-7666-4EAE-9212-792BBEAA652D}" type="presParOf" srcId="{F0E6EE5E-3A7C-4FE7-8BB4-6674B5533A11}" destId="{FDAFF8F1-5D93-453B-B0D8-733B68BE96B1}" srcOrd="8" destOrd="0" presId="urn:microsoft.com/office/officeart/2018/2/layout/IconCircleList"/>
    <dgm:cxn modelId="{8F83BE2E-F655-42AC-A76C-53DEFB9519A4}" type="presParOf" srcId="{FDAFF8F1-5D93-453B-B0D8-733B68BE96B1}" destId="{8BABC51B-633D-4DDE-AFF7-1C9D8683AE98}" srcOrd="0" destOrd="0" presId="urn:microsoft.com/office/officeart/2018/2/layout/IconCircleList"/>
    <dgm:cxn modelId="{B78AE23A-3E3D-4DFF-B0D8-327146513566}" type="presParOf" srcId="{FDAFF8F1-5D93-453B-B0D8-733B68BE96B1}" destId="{CF42CDB2-FF3F-4A38-BDF9-88A27504A812}" srcOrd="1" destOrd="0" presId="urn:microsoft.com/office/officeart/2018/2/layout/IconCircleList"/>
    <dgm:cxn modelId="{D5D3B090-1029-4D99-A281-B79EACEDD521}" type="presParOf" srcId="{FDAFF8F1-5D93-453B-B0D8-733B68BE96B1}" destId="{7A247B43-AA37-4780-8E5B-E843AEB6B047}" srcOrd="2" destOrd="0" presId="urn:microsoft.com/office/officeart/2018/2/layout/IconCircleList"/>
    <dgm:cxn modelId="{09EDB0CA-8F83-4515-8500-463A5DED9632}" type="presParOf" srcId="{FDAFF8F1-5D93-453B-B0D8-733B68BE96B1}" destId="{541BEDEE-9493-40C9-B379-EB728A655C3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040D0F-3807-4204-A21C-92FC89C2884B}" type="doc">
      <dgm:prSet loTypeId="urn:microsoft.com/office/officeart/2005/8/layout/vList2"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15212229-4320-4651-8C01-9C300CED605E}">
      <dgm:prSet/>
      <dgm:spPr/>
      <dgm:t>
        <a:bodyPr/>
        <a:lstStyle/>
        <a:p>
          <a:pPr>
            <a:lnSpc>
              <a:spcPct val="100000"/>
            </a:lnSpc>
          </a:pPr>
          <a:r>
            <a:rPr lang="tr-TR" dirty="0"/>
            <a:t>Dijitalleşme, teknolojinin hızla gelişmesiyle birlikte yaşamın her alanında etkili olmuştur. Ancak, dijitalleşme beraberinde bazı etik sorunları da getirebilmektedir. </a:t>
          </a:r>
          <a:endParaRPr lang="en-US" dirty="0"/>
        </a:p>
      </dgm:t>
    </dgm:pt>
    <dgm:pt modelId="{7BBA1344-B4A7-4F2C-BB26-2EEFBBDF9D94}" type="parTrans" cxnId="{FCDAD1C5-F2A3-4B87-888B-12AA049FDD99}">
      <dgm:prSet/>
      <dgm:spPr/>
      <dgm:t>
        <a:bodyPr/>
        <a:lstStyle/>
        <a:p>
          <a:endParaRPr lang="en-US"/>
        </a:p>
      </dgm:t>
    </dgm:pt>
    <dgm:pt modelId="{3C5B80AE-D3D5-4822-874E-B0E723CE2145}" type="sibTrans" cxnId="{FCDAD1C5-F2A3-4B87-888B-12AA049FDD99}">
      <dgm:prSet/>
      <dgm:spPr/>
      <dgm:t>
        <a:bodyPr/>
        <a:lstStyle/>
        <a:p>
          <a:endParaRPr lang="en-US"/>
        </a:p>
      </dgm:t>
    </dgm:pt>
    <dgm:pt modelId="{C9FE6505-F7F5-46B1-BDAC-EA9FE9CD501B}">
      <dgm:prSet/>
      <dgm:spPr/>
      <dgm:t>
        <a:bodyPr/>
        <a:lstStyle/>
        <a:p>
          <a:pPr>
            <a:lnSpc>
              <a:spcPct val="100000"/>
            </a:lnSpc>
          </a:pPr>
          <a:r>
            <a:rPr lang="tr-TR" b="1" dirty="0"/>
            <a:t>Dijital etik, </a:t>
          </a:r>
          <a:r>
            <a:rPr lang="tr-TR" dirty="0"/>
            <a:t>dijitalleşme sürecinde doğru ve adil davranmayı, gizliliği korumayı, saygıyı sürdürmeyi ve teknolojinin toplum üzerindeki etkilerini değerlendirmeyi ifade etmektedir.</a:t>
          </a:r>
          <a:endParaRPr lang="en-US" dirty="0"/>
        </a:p>
      </dgm:t>
    </dgm:pt>
    <dgm:pt modelId="{65DA8C9F-3146-45EA-9EB4-ADDA1775EB10}" type="parTrans" cxnId="{71AE3481-BD37-44D0-AA2A-782DF2B2D000}">
      <dgm:prSet/>
      <dgm:spPr/>
      <dgm:t>
        <a:bodyPr/>
        <a:lstStyle/>
        <a:p>
          <a:endParaRPr lang="en-US"/>
        </a:p>
      </dgm:t>
    </dgm:pt>
    <dgm:pt modelId="{650E9815-A759-47EB-9D7A-EDCFA2460C03}" type="sibTrans" cxnId="{71AE3481-BD37-44D0-AA2A-782DF2B2D000}">
      <dgm:prSet/>
      <dgm:spPr/>
      <dgm:t>
        <a:bodyPr/>
        <a:lstStyle/>
        <a:p>
          <a:endParaRPr lang="en-US"/>
        </a:p>
      </dgm:t>
    </dgm:pt>
    <dgm:pt modelId="{15D934B3-C4CB-FA45-80CD-DB6EE2262569}" type="pres">
      <dgm:prSet presAssocID="{0E040D0F-3807-4204-A21C-92FC89C2884B}" presName="linear" presStyleCnt="0">
        <dgm:presLayoutVars>
          <dgm:animLvl val="lvl"/>
          <dgm:resizeHandles val="exact"/>
        </dgm:presLayoutVars>
      </dgm:prSet>
      <dgm:spPr/>
      <dgm:t>
        <a:bodyPr/>
        <a:lstStyle/>
        <a:p>
          <a:endParaRPr lang="tr-TR"/>
        </a:p>
      </dgm:t>
    </dgm:pt>
    <dgm:pt modelId="{39DB94E2-4556-584B-AFE2-877AA2B85780}" type="pres">
      <dgm:prSet presAssocID="{15212229-4320-4651-8C01-9C300CED605E}" presName="parentText" presStyleLbl="node1" presStyleIdx="0" presStyleCnt="2">
        <dgm:presLayoutVars>
          <dgm:chMax val="0"/>
          <dgm:bulletEnabled val="1"/>
        </dgm:presLayoutVars>
      </dgm:prSet>
      <dgm:spPr/>
      <dgm:t>
        <a:bodyPr/>
        <a:lstStyle/>
        <a:p>
          <a:endParaRPr lang="tr-TR"/>
        </a:p>
      </dgm:t>
    </dgm:pt>
    <dgm:pt modelId="{5EF8A942-7163-264E-BF61-286627C71618}" type="pres">
      <dgm:prSet presAssocID="{3C5B80AE-D3D5-4822-874E-B0E723CE2145}" presName="spacer" presStyleCnt="0"/>
      <dgm:spPr/>
    </dgm:pt>
    <dgm:pt modelId="{5DCBFF63-FA3E-6A4F-8316-58D6709937A4}" type="pres">
      <dgm:prSet presAssocID="{C9FE6505-F7F5-46B1-BDAC-EA9FE9CD501B}" presName="parentText" presStyleLbl="node1" presStyleIdx="1" presStyleCnt="2">
        <dgm:presLayoutVars>
          <dgm:chMax val="0"/>
          <dgm:bulletEnabled val="1"/>
        </dgm:presLayoutVars>
      </dgm:prSet>
      <dgm:spPr/>
      <dgm:t>
        <a:bodyPr/>
        <a:lstStyle/>
        <a:p>
          <a:endParaRPr lang="tr-TR"/>
        </a:p>
      </dgm:t>
    </dgm:pt>
  </dgm:ptLst>
  <dgm:cxnLst>
    <dgm:cxn modelId="{71AE3481-BD37-44D0-AA2A-782DF2B2D000}" srcId="{0E040D0F-3807-4204-A21C-92FC89C2884B}" destId="{C9FE6505-F7F5-46B1-BDAC-EA9FE9CD501B}" srcOrd="1" destOrd="0" parTransId="{65DA8C9F-3146-45EA-9EB4-ADDA1775EB10}" sibTransId="{650E9815-A759-47EB-9D7A-EDCFA2460C03}"/>
    <dgm:cxn modelId="{01D27EB6-DADA-564C-A6FA-923A23BF836F}" type="presOf" srcId="{C9FE6505-F7F5-46B1-BDAC-EA9FE9CD501B}" destId="{5DCBFF63-FA3E-6A4F-8316-58D6709937A4}" srcOrd="0" destOrd="0" presId="urn:microsoft.com/office/officeart/2005/8/layout/vList2"/>
    <dgm:cxn modelId="{6CB632B4-D372-264C-8FBB-9E496DAF9C51}" type="presOf" srcId="{15212229-4320-4651-8C01-9C300CED605E}" destId="{39DB94E2-4556-584B-AFE2-877AA2B85780}" srcOrd="0" destOrd="0" presId="urn:microsoft.com/office/officeart/2005/8/layout/vList2"/>
    <dgm:cxn modelId="{B6AB7D74-44AC-454C-A09D-9EC86F9D3A92}" type="presOf" srcId="{0E040D0F-3807-4204-A21C-92FC89C2884B}" destId="{15D934B3-C4CB-FA45-80CD-DB6EE2262569}" srcOrd="0" destOrd="0" presId="urn:microsoft.com/office/officeart/2005/8/layout/vList2"/>
    <dgm:cxn modelId="{FCDAD1C5-F2A3-4B87-888B-12AA049FDD99}" srcId="{0E040D0F-3807-4204-A21C-92FC89C2884B}" destId="{15212229-4320-4651-8C01-9C300CED605E}" srcOrd="0" destOrd="0" parTransId="{7BBA1344-B4A7-4F2C-BB26-2EEFBBDF9D94}" sibTransId="{3C5B80AE-D3D5-4822-874E-B0E723CE2145}"/>
    <dgm:cxn modelId="{CA1AF21E-6642-DF4E-80EF-DCB7F4C746A6}" type="presParOf" srcId="{15D934B3-C4CB-FA45-80CD-DB6EE2262569}" destId="{39DB94E2-4556-584B-AFE2-877AA2B85780}" srcOrd="0" destOrd="0" presId="urn:microsoft.com/office/officeart/2005/8/layout/vList2"/>
    <dgm:cxn modelId="{0B1A153E-6058-1E46-8CD9-5C6E6517A65F}" type="presParOf" srcId="{15D934B3-C4CB-FA45-80CD-DB6EE2262569}" destId="{5EF8A942-7163-264E-BF61-286627C71618}" srcOrd="1" destOrd="0" presId="urn:microsoft.com/office/officeart/2005/8/layout/vList2"/>
    <dgm:cxn modelId="{E4C0F412-064C-D84D-B5E0-34AEAE2D27D8}" type="presParOf" srcId="{15D934B3-C4CB-FA45-80CD-DB6EE2262569}" destId="{5DCBFF63-FA3E-6A4F-8316-58D6709937A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74324-D131-4A17-87EE-FE4F98D1392A}">
      <dsp:nvSpPr>
        <dsp:cNvPr id="0" name=""/>
        <dsp:cNvSpPr/>
      </dsp:nvSpPr>
      <dsp:spPr>
        <a:xfrm>
          <a:off x="0" y="630004"/>
          <a:ext cx="10506456" cy="1163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E55B9B-F7DD-4DA4-ABFD-068F7D570458}">
      <dsp:nvSpPr>
        <dsp:cNvPr id="0" name=""/>
        <dsp:cNvSpPr/>
      </dsp:nvSpPr>
      <dsp:spPr>
        <a:xfrm>
          <a:off x="351833" y="891698"/>
          <a:ext cx="639696" cy="6396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1D762A-6578-4CB7-B9AF-B880C9C8CEE8}">
      <dsp:nvSpPr>
        <dsp:cNvPr id="0" name=""/>
        <dsp:cNvSpPr/>
      </dsp:nvSpPr>
      <dsp:spPr>
        <a:xfrm>
          <a:off x="1343362" y="630004"/>
          <a:ext cx="9163093" cy="11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93" tIns="123093" rIns="123093" bIns="123093" numCol="1" spcCol="1270" anchor="ctr" anchorCtr="0">
          <a:noAutofit/>
        </a:bodyPr>
        <a:lstStyle/>
        <a:p>
          <a:pPr lvl="0" algn="l" defTabSz="711200">
            <a:lnSpc>
              <a:spcPct val="90000"/>
            </a:lnSpc>
            <a:spcBef>
              <a:spcPct val="0"/>
            </a:spcBef>
            <a:spcAft>
              <a:spcPct val="35000"/>
            </a:spcAft>
          </a:pPr>
          <a:r>
            <a:rPr lang="tr-TR" sz="1600" b="1" kern="1200" dirty="0"/>
            <a:t>Çevrimiçi Davranışlar: </a:t>
          </a:r>
          <a:r>
            <a:rPr lang="tr-TR" sz="1600" kern="1200" dirty="0"/>
            <a:t>İnternet ve sosyal medya gibi platformlarda insanlar arasındaki etkileşimler, yüz yüze etkileşimlerden farklı olabilir. </a:t>
          </a:r>
          <a:r>
            <a:rPr lang="tr-TR" sz="1600" kern="1200" dirty="0" err="1"/>
            <a:t>Anonimlik</a:t>
          </a:r>
          <a:r>
            <a:rPr lang="tr-TR" sz="1600" kern="1200" dirty="0"/>
            <a:t> veya uzaktan iletişim nedeniyle saygı ve </a:t>
          </a:r>
          <a:r>
            <a:rPr lang="tr-TR" sz="1600" kern="1200" dirty="0" smtClean="0"/>
            <a:t>olumlu kabul </a:t>
          </a:r>
          <a:r>
            <a:rPr lang="tr-TR" sz="1600" kern="1200" dirty="0"/>
            <a:t>eksikliği oluşabilir. Dijital etik, çevrimiçi davranışların da etik değerlere uygun olmasını sağlamayı amaçlar.</a:t>
          </a:r>
          <a:endParaRPr lang="en-US" sz="1600" kern="1200" dirty="0"/>
        </a:p>
      </dsp:txBody>
      <dsp:txXfrm>
        <a:off x="1343362" y="630004"/>
        <a:ext cx="9163093" cy="1163084"/>
      </dsp:txXfrm>
    </dsp:sp>
    <dsp:sp modelId="{9262CB19-C79B-404D-8BE9-43DC772C2D33}">
      <dsp:nvSpPr>
        <dsp:cNvPr id="0" name=""/>
        <dsp:cNvSpPr/>
      </dsp:nvSpPr>
      <dsp:spPr>
        <a:xfrm>
          <a:off x="0" y="2083859"/>
          <a:ext cx="10506456" cy="11630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7CABB-B87E-4A1D-975E-72B15B7890D2}">
      <dsp:nvSpPr>
        <dsp:cNvPr id="0" name=""/>
        <dsp:cNvSpPr/>
      </dsp:nvSpPr>
      <dsp:spPr>
        <a:xfrm>
          <a:off x="351833" y="2345553"/>
          <a:ext cx="639696" cy="6396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C0282B-1594-41ED-AD52-969FC8A3D058}">
      <dsp:nvSpPr>
        <dsp:cNvPr id="0" name=""/>
        <dsp:cNvSpPr/>
      </dsp:nvSpPr>
      <dsp:spPr>
        <a:xfrm>
          <a:off x="1343362" y="2083859"/>
          <a:ext cx="9163093" cy="116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93" tIns="123093" rIns="123093" bIns="123093" numCol="1" spcCol="1270" anchor="ctr" anchorCtr="0">
          <a:noAutofit/>
        </a:bodyPr>
        <a:lstStyle/>
        <a:p>
          <a:pPr lvl="0" algn="l" defTabSz="711200">
            <a:lnSpc>
              <a:spcPct val="90000"/>
            </a:lnSpc>
            <a:spcBef>
              <a:spcPct val="0"/>
            </a:spcBef>
            <a:spcAft>
              <a:spcPct val="35000"/>
            </a:spcAft>
          </a:pPr>
          <a:r>
            <a:rPr lang="tr-TR" sz="1600" b="1" kern="1200" dirty="0"/>
            <a:t>Dijital Sorumluluk: </a:t>
          </a:r>
          <a:r>
            <a:rPr lang="tr-TR" sz="1600" kern="1200" dirty="0"/>
            <a:t>Dijital etik, toplumun genel çıkarlarını gözetmeyi ve zarar verme risklerini minimize etmeyi amaçlar.</a:t>
          </a:r>
          <a:endParaRPr lang="en-US" sz="1600" kern="1200" dirty="0"/>
        </a:p>
      </dsp:txBody>
      <dsp:txXfrm>
        <a:off x="1343362" y="2083859"/>
        <a:ext cx="9163093" cy="11630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2063C-9E0B-4A60-B75F-FB377BCCBCAD}">
      <dsp:nvSpPr>
        <dsp:cNvPr id="0" name=""/>
        <dsp:cNvSpPr/>
      </dsp:nvSpPr>
      <dsp:spPr>
        <a:xfrm>
          <a:off x="282221" y="141040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44BA8-1C04-4EDD-B3E5-6F015557253A}">
      <dsp:nvSpPr>
        <dsp:cNvPr id="0" name=""/>
        <dsp:cNvSpPr/>
      </dsp:nvSpPr>
      <dsp:spPr>
        <a:xfrm>
          <a:off x="570337" y="1698526"/>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1F7065-4B5E-44E0-B0E9-B5A27383A44A}">
      <dsp:nvSpPr>
        <dsp:cNvPr id="0" name=""/>
        <dsp:cNvSpPr/>
      </dsp:nvSpPr>
      <dsp:spPr>
        <a:xfrm>
          <a:off x="1948202" y="14104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100000"/>
            </a:lnSpc>
            <a:spcBef>
              <a:spcPct val="0"/>
            </a:spcBef>
            <a:spcAft>
              <a:spcPct val="35000"/>
            </a:spcAft>
          </a:pPr>
          <a:r>
            <a:rPr lang="tr-TR" sz="1700" b="1" kern="1200" dirty="0"/>
            <a:t>Dijital Bilinçlilik:</a:t>
          </a:r>
          <a:r>
            <a:rPr lang="tr-TR" sz="1700" kern="1200" dirty="0"/>
            <a:t> Dijital dünyanın işleyişini, risklerini ve fırsatlarını anlama ile çevrimiçi güvenlik, gizlilik ve telif hakkı gibi konularda bilinçli olma durumudur.</a:t>
          </a:r>
          <a:endParaRPr lang="en-US" sz="1700" kern="1200" dirty="0"/>
        </a:p>
      </dsp:txBody>
      <dsp:txXfrm>
        <a:off x="1948202" y="1410409"/>
        <a:ext cx="3233964" cy="1371985"/>
      </dsp:txXfrm>
    </dsp:sp>
    <dsp:sp modelId="{92BB2DA7-F334-4F5C-9AEA-3A95F15CDCC8}">
      <dsp:nvSpPr>
        <dsp:cNvPr id="0" name=""/>
        <dsp:cNvSpPr/>
      </dsp:nvSpPr>
      <dsp:spPr>
        <a:xfrm>
          <a:off x="5745661" y="141040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95FEB2-EA99-4A1E-97DD-5BEF467325A4}">
      <dsp:nvSpPr>
        <dsp:cNvPr id="0" name=""/>
        <dsp:cNvSpPr/>
      </dsp:nvSpPr>
      <dsp:spPr>
        <a:xfrm>
          <a:off x="6033778" y="1698526"/>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16B805-CECF-4383-B449-BFE4ED22FFA2}">
      <dsp:nvSpPr>
        <dsp:cNvPr id="0" name=""/>
        <dsp:cNvSpPr/>
      </dsp:nvSpPr>
      <dsp:spPr>
        <a:xfrm>
          <a:off x="7411643" y="14104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100000"/>
            </a:lnSpc>
            <a:spcBef>
              <a:spcPct val="0"/>
            </a:spcBef>
            <a:spcAft>
              <a:spcPct val="35000"/>
            </a:spcAft>
          </a:pPr>
          <a:r>
            <a:rPr lang="tr-TR" sz="1700" b="1" kern="1200"/>
            <a:t>Dijital Denge:</a:t>
          </a:r>
          <a:r>
            <a:rPr lang="tr-TR" sz="1700" kern="1200"/>
            <a:t> Dijital teknolojileri dengeli bir şekilde kullanma ve sürekli olarak cihazlara bağlı kalmamaya dikkat etme olarak belirtilmektedir. </a:t>
          </a:r>
          <a:endParaRPr lang="en-US" sz="1700" kern="1200"/>
        </a:p>
      </dsp:txBody>
      <dsp:txXfrm>
        <a:off x="7411643" y="1410409"/>
        <a:ext cx="3233964" cy="13719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881DB-0B47-4742-BA0E-522407ADE742}">
      <dsp:nvSpPr>
        <dsp:cNvPr id="0" name=""/>
        <dsp:cNvSpPr/>
      </dsp:nvSpPr>
      <dsp:spPr>
        <a:xfrm>
          <a:off x="752566" y="965876"/>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AF2025-CA25-48DF-9E44-6E4070AB0A3D}">
      <dsp:nvSpPr>
        <dsp:cNvPr id="0" name=""/>
        <dsp:cNvSpPr/>
      </dsp:nvSpPr>
      <dsp:spPr>
        <a:xfrm>
          <a:off x="100682" y="2371928"/>
          <a:ext cx="2370489"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b="1" kern="1200" dirty="0" err="1"/>
            <a:t>Dijital</a:t>
          </a:r>
          <a:r>
            <a:rPr lang="en-US" sz="1200" b="1" kern="1200" dirty="0"/>
            <a:t> </a:t>
          </a:r>
          <a:r>
            <a:rPr lang="en-US" sz="1200" b="1" kern="1200" dirty="0" err="1"/>
            <a:t>İfade</a:t>
          </a:r>
          <a:r>
            <a:rPr lang="en-US" sz="1200" b="1" kern="1200" dirty="0"/>
            <a:t> </a:t>
          </a:r>
          <a:r>
            <a:rPr lang="en-US" sz="1200" b="1" kern="1200" dirty="0" err="1"/>
            <a:t>Becerileri</a:t>
          </a:r>
          <a:r>
            <a:rPr lang="en-US" sz="1200" b="1" kern="1200" dirty="0"/>
            <a:t>:</a:t>
          </a:r>
          <a:r>
            <a:rPr lang="en-US" sz="1200" kern="1200" dirty="0"/>
            <a:t> </a:t>
          </a:r>
          <a:r>
            <a:rPr lang="en-US" sz="1200" kern="1200" dirty="0" err="1"/>
            <a:t>Çevrimiçi</a:t>
          </a:r>
          <a:r>
            <a:rPr lang="en-US" sz="1200" kern="1200" dirty="0"/>
            <a:t> </a:t>
          </a:r>
          <a:r>
            <a:rPr lang="en-US" sz="1200" kern="1200" dirty="0" err="1"/>
            <a:t>iletişimde</a:t>
          </a:r>
          <a:r>
            <a:rPr lang="en-US" sz="1200" kern="1200" dirty="0"/>
            <a:t> net, </a:t>
          </a:r>
          <a:r>
            <a:rPr lang="en-US" sz="1200" kern="1200" dirty="0" err="1"/>
            <a:t>saygılı</a:t>
          </a:r>
          <a:r>
            <a:rPr lang="en-US" sz="1200" kern="1200" dirty="0"/>
            <a:t> </a:t>
          </a:r>
          <a:r>
            <a:rPr lang="en-US" sz="1200" kern="1200" dirty="0" err="1"/>
            <a:t>ve</a:t>
          </a:r>
          <a:r>
            <a:rPr lang="en-US" sz="1200" kern="1200" dirty="0"/>
            <a:t> </a:t>
          </a:r>
          <a:r>
            <a:rPr lang="en-US" sz="1200" kern="1200" dirty="0" err="1"/>
            <a:t>etkili</a:t>
          </a:r>
          <a:r>
            <a:rPr lang="en-US" sz="1200" kern="1200" dirty="0"/>
            <a:t> </a:t>
          </a:r>
          <a:r>
            <a:rPr lang="en-US" sz="1200" kern="1200" dirty="0" err="1"/>
            <a:t>bir</a:t>
          </a:r>
          <a:r>
            <a:rPr lang="en-US" sz="1200" kern="1200" dirty="0"/>
            <a:t> </a:t>
          </a:r>
          <a:r>
            <a:rPr lang="en-US" sz="1200" kern="1200" dirty="0" err="1"/>
            <a:t>şekilde</a:t>
          </a:r>
          <a:r>
            <a:rPr lang="en-US" sz="1200" kern="1200" dirty="0"/>
            <a:t> </a:t>
          </a:r>
          <a:r>
            <a:rPr lang="en-US" sz="1200" kern="1200" dirty="0" err="1"/>
            <a:t>ifade</a:t>
          </a:r>
          <a:r>
            <a:rPr lang="en-US" sz="1200" kern="1200" dirty="0"/>
            <a:t> </a:t>
          </a:r>
          <a:r>
            <a:rPr lang="en-US" sz="1200" kern="1200" dirty="0" err="1"/>
            <a:t>etme</a:t>
          </a:r>
          <a:r>
            <a:rPr lang="en-US" sz="1200" kern="1200" dirty="0"/>
            <a:t> </a:t>
          </a:r>
          <a:r>
            <a:rPr lang="en-US" sz="1200" kern="1200" dirty="0" err="1"/>
            <a:t>yeteneğidir</a:t>
          </a:r>
          <a:r>
            <a:rPr lang="en-US" sz="1200" kern="1200" dirty="0"/>
            <a:t>. </a:t>
          </a:r>
        </a:p>
      </dsp:txBody>
      <dsp:txXfrm>
        <a:off x="100682" y="2371928"/>
        <a:ext cx="2370489" cy="855000"/>
      </dsp:txXfrm>
    </dsp:sp>
    <dsp:sp modelId="{4ADC5CBF-DEA9-4880-B227-DF7B6C63113E}">
      <dsp:nvSpPr>
        <dsp:cNvPr id="0" name=""/>
        <dsp:cNvSpPr/>
      </dsp:nvSpPr>
      <dsp:spPr>
        <a:xfrm>
          <a:off x="3537891" y="965876"/>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0248EF-47EC-4F63-A938-96A44DBDA85E}">
      <dsp:nvSpPr>
        <dsp:cNvPr id="0" name=""/>
        <dsp:cNvSpPr/>
      </dsp:nvSpPr>
      <dsp:spPr>
        <a:xfrm>
          <a:off x="2886007" y="2371928"/>
          <a:ext cx="2370489"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b="1" kern="1200" dirty="0" err="1"/>
            <a:t>Dijital</a:t>
          </a:r>
          <a:r>
            <a:rPr lang="en-US" sz="1200" b="1" kern="1200" dirty="0"/>
            <a:t> Zaman </a:t>
          </a:r>
          <a:r>
            <a:rPr lang="en-US" sz="1200" b="1" kern="1200" dirty="0" err="1"/>
            <a:t>Yönetimi</a:t>
          </a:r>
          <a:r>
            <a:rPr lang="en-US" sz="1200" b="1" kern="1200" dirty="0"/>
            <a:t>:</a:t>
          </a:r>
          <a:r>
            <a:rPr lang="en-US" sz="1200" kern="1200" dirty="0"/>
            <a:t> </a:t>
          </a:r>
          <a:r>
            <a:rPr lang="en-US" sz="1200" kern="1200" dirty="0" err="1"/>
            <a:t>Dijital</a:t>
          </a:r>
          <a:r>
            <a:rPr lang="en-US" sz="1200" kern="1200" dirty="0"/>
            <a:t> </a:t>
          </a:r>
          <a:r>
            <a:rPr lang="en-US" sz="1200" kern="1200" dirty="0" err="1"/>
            <a:t>platformlarda</a:t>
          </a:r>
          <a:r>
            <a:rPr lang="en-US" sz="1200" kern="1200" dirty="0"/>
            <a:t> </a:t>
          </a:r>
          <a:r>
            <a:rPr lang="en-US" sz="1200" kern="1200" dirty="0" err="1"/>
            <a:t>harcanan</a:t>
          </a:r>
          <a:r>
            <a:rPr lang="en-US" sz="1200" kern="1200" dirty="0"/>
            <a:t> </a:t>
          </a:r>
          <a:r>
            <a:rPr lang="en-US" sz="1200" kern="1200" dirty="0" err="1"/>
            <a:t>zamanı</a:t>
          </a:r>
          <a:r>
            <a:rPr lang="en-US" sz="1200" kern="1200" dirty="0"/>
            <a:t> </a:t>
          </a:r>
          <a:r>
            <a:rPr lang="en-US" sz="1200" kern="1200" dirty="0" err="1"/>
            <a:t>kontrol</a:t>
          </a:r>
          <a:r>
            <a:rPr lang="en-US" sz="1200" kern="1200" dirty="0"/>
            <a:t> </a:t>
          </a:r>
          <a:r>
            <a:rPr lang="en-US" sz="1200" kern="1200" dirty="0" err="1"/>
            <a:t>etme</a:t>
          </a:r>
          <a:r>
            <a:rPr lang="en-US" sz="1200" kern="1200" dirty="0"/>
            <a:t> </a:t>
          </a:r>
          <a:r>
            <a:rPr lang="en-US" sz="1200" kern="1200" dirty="0" err="1"/>
            <a:t>ve</a:t>
          </a:r>
          <a:r>
            <a:rPr lang="en-US" sz="1200" kern="1200" dirty="0"/>
            <a:t> </a:t>
          </a:r>
          <a:r>
            <a:rPr lang="en-US" sz="1200" kern="1200" dirty="0" err="1"/>
            <a:t>üretkenlik</a:t>
          </a:r>
          <a:r>
            <a:rPr lang="en-US" sz="1200" kern="1200" dirty="0"/>
            <a:t> </a:t>
          </a:r>
          <a:r>
            <a:rPr lang="en-US" sz="1200" kern="1200" dirty="0" err="1"/>
            <a:t>ile</a:t>
          </a:r>
          <a:r>
            <a:rPr lang="en-US" sz="1200" kern="1200" dirty="0"/>
            <a:t> </a:t>
          </a:r>
          <a:r>
            <a:rPr lang="en-US" sz="1200" kern="1200" dirty="0" err="1"/>
            <a:t>eğlence</a:t>
          </a:r>
          <a:r>
            <a:rPr lang="en-US" sz="1200" kern="1200" dirty="0"/>
            <a:t> </a:t>
          </a:r>
          <a:r>
            <a:rPr lang="en-US" sz="1200" kern="1200" dirty="0" err="1"/>
            <a:t>arasında</a:t>
          </a:r>
          <a:r>
            <a:rPr lang="en-US" sz="1200" kern="1200" dirty="0"/>
            <a:t> </a:t>
          </a:r>
          <a:r>
            <a:rPr lang="en-US" sz="1200" kern="1200" dirty="0" err="1"/>
            <a:t>denge</a:t>
          </a:r>
          <a:r>
            <a:rPr lang="en-US" sz="1200" kern="1200" dirty="0"/>
            <a:t> </a:t>
          </a:r>
          <a:r>
            <a:rPr lang="en-US" sz="1200" kern="1200" dirty="0" err="1"/>
            <a:t>kurmadır</a:t>
          </a:r>
          <a:r>
            <a:rPr lang="en-US" sz="1200" kern="1200" dirty="0"/>
            <a:t>.</a:t>
          </a:r>
        </a:p>
      </dsp:txBody>
      <dsp:txXfrm>
        <a:off x="2886007" y="2371928"/>
        <a:ext cx="2370489" cy="855000"/>
      </dsp:txXfrm>
    </dsp:sp>
    <dsp:sp modelId="{C74C220C-3B3F-4E66-A9C6-70DEB767F513}">
      <dsp:nvSpPr>
        <dsp:cNvPr id="0" name=""/>
        <dsp:cNvSpPr/>
      </dsp:nvSpPr>
      <dsp:spPr>
        <a:xfrm>
          <a:off x="6323216" y="965876"/>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4C876D-26F7-4C02-A4AE-52E924EE1F2B}">
      <dsp:nvSpPr>
        <dsp:cNvPr id="0" name=""/>
        <dsp:cNvSpPr/>
      </dsp:nvSpPr>
      <dsp:spPr>
        <a:xfrm>
          <a:off x="5671332" y="2371928"/>
          <a:ext cx="2370489"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b="1" kern="1200" dirty="0" err="1"/>
            <a:t>Sağlıklı</a:t>
          </a:r>
          <a:r>
            <a:rPr lang="en-US" sz="1200" b="1" kern="1200" dirty="0"/>
            <a:t> </a:t>
          </a:r>
          <a:r>
            <a:rPr lang="en-US" sz="1200" b="1" kern="1200" dirty="0" err="1"/>
            <a:t>Çevrimiçi</a:t>
          </a:r>
          <a:r>
            <a:rPr lang="en-US" sz="1200" b="1" kern="1200" dirty="0"/>
            <a:t> </a:t>
          </a:r>
          <a:r>
            <a:rPr lang="en-US" sz="1200" b="1" kern="1200" dirty="0" err="1"/>
            <a:t>İlişkiler</a:t>
          </a:r>
          <a:r>
            <a:rPr lang="en-US" sz="1200" b="1" kern="1200" dirty="0"/>
            <a:t>:</a:t>
          </a:r>
          <a:r>
            <a:rPr lang="en-US" sz="1200" kern="1200" dirty="0"/>
            <a:t> </a:t>
          </a:r>
          <a:r>
            <a:rPr lang="en-US" sz="1200" kern="1200" dirty="0" err="1"/>
            <a:t>Dijital</a:t>
          </a:r>
          <a:r>
            <a:rPr lang="en-US" sz="1200" kern="1200" dirty="0"/>
            <a:t> </a:t>
          </a:r>
          <a:r>
            <a:rPr lang="en-US" sz="1200" kern="1200" dirty="0" err="1"/>
            <a:t>dünyada</a:t>
          </a:r>
          <a:r>
            <a:rPr lang="en-US" sz="1200" kern="1200" dirty="0"/>
            <a:t> </a:t>
          </a:r>
          <a:r>
            <a:rPr lang="en-US" sz="1200" kern="1200" dirty="0" err="1"/>
            <a:t>olumlu</a:t>
          </a:r>
          <a:r>
            <a:rPr lang="en-US" sz="1200" kern="1200" dirty="0"/>
            <a:t> </a:t>
          </a:r>
          <a:r>
            <a:rPr lang="en-US" sz="1200" kern="1200" dirty="0" err="1"/>
            <a:t>ve</a:t>
          </a:r>
          <a:r>
            <a:rPr lang="en-US" sz="1200" kern="1200" dirty="0"/>
            <a:t> </a:t>
          </a:r>
          <a:r>
            <a:rPr lang="en-US" sz="1200" kern="1200" dirty="0" err="1"/>
            <a:t>sağlıklı</a:t>
          </a:r>
          <a:r>
            <a:rPr lang="en-US" sz="1200" kern="1200" dirty="0"/>
            <a:t> </a:t>
          </a:r>
          <a:r>
            <a:rPr lang="en-US" sz="1200" kern="1200" dirty="0" err="1"/>
            <a:t>arkadaşlıklar</a:t>
          </a:r>
          <a:r>
            <a:rPr lang="en-US" sz="1200" kern="1200" dirty="0"/>
            <a:t> </a:t>
          </a:r>
          <a:r>
            <a:rPr lang="en-US" sz="1200" kern="1200" dirty="0" err="1"/>
            <a:t>kurma</a:t>
          </a:r>
          <a:r>
            <a:rPr lang="en-US" sz="1200" kern="1200" dirty="0"/>
            <a:t>, </a:t>
          </a:r>
          <a:r>
            <a:rPr lang="en-US" sz="1200" kern="1200" dirty="0" err="1"/>
            <a:t>olumsuz</a:t>
          </a:r>
          <a:r>
            <a:rPr lang="en-US" sz="1200" kern="1200" dirty="0"/>
            <a:t> </a:t>
          </a:r>
          <a:r>
            <a:rPr lang="en-US" sz="1200" kern="1200" dirty="0" err="1"/>
            <a:t>ilişkilerden</a:t>
          </a:r>
          <a:r>
            <a:rPr lang="en-US" sz="1200" kern="1200" dirty="0"/>
            <a:t> </a:t>
          </a:r>
          <a:r>
            <a:rPr lang="en-US" sz="1200" kern="1200" dirty="0" err="1"/>
            <a:t>uzak</a:t>
          </a:r>
          <a:r>
            <a:rPr lang="en-US" sz="1200" kern="1200" dirty="0"/>
            <a:t> </a:t>
          </a:r>
          <a:r>
            <a:rPr lang="en-US" sz="1200" kern="1200" dirty="0" err="1"/>
            <a:t>durmadır</a:t>
          </a:r>
          <a:r>
            <a:rPr lang="en-US" sz="1200" kern="1200" dirty="0"/>
            <a:t>.</a:t>
          </a:r>
        </a:p>
      </dsp:txBody>
      <dsp:txXfrm>
        <a:off x="5671332" y="2371928"/>
        <a:ext cx="2370489" cy="855000"/>
      </dsp:txXfrm>
    </dsp:sp>
    <dsp:sp modelId="{595C554B-59F2-47A4-93C3-7B806EF2D4C2}">
      <dsp:nvSpPr>
        <dsp:cNvPr id="0" name=""/>
        <dsp:cNvSpPr/>
      </dsp:nvSpPr>
      <dsp:spPr>
        <a:xfrm>
          <a:off x="9108541" y="965876"/>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FE467F-48E0-420D-AB1E-966BEDA011AF}">
      <dsp:nvSpPr>
        <dsp:cNvPr id="0" name=""/>
        <dsp:cNvSpPr/>
      </dsp:nvSpPr>
      <dsp:spPr>
        <a:xfrm>
          <a:off x="8456657" y="2371928"/>
          <a:ext cx="2370489"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b="1" kern="1200" dirty="0" err="1"/>
            <a:t>Medya</a:t>
          </a:r>
          <a:r>
            <a:rPr lang="en-US" sz="1200" b="1" kern="1200" dirty="0"/>
            <a:t> </a:t>
          </a:r>
          <a:r>
            <a:rPr lang="en-US" sz="1200" b="1" kern="1200" dirty="0" err="1"/>
            <a:t>Okuryazarlığı</a:t>
          </a:r>
          <a:r>
            <a:rPr lang="en-US" sz="1200" b="1" kern="1200" dirty="0"/>
            <a:t>:</a:t>
          </a:r>
          <a:r>
            <a:rPr lang="en-US" sz="1200" kern="1200" dirty="0"/>
            <a:t> </a:t>
          </a:r>
          <a:r>
            <a:rPr lang="en-US" sz="1200" kern="1200" dirty="0" err="1"/>
            <a:t>Medyanın</a:t>
          </a:r>
          <a:r>
            <a:rPr lang="en-US" sz="1200" kern="1200" dirty="0"/>
            <a:t> </a:t>
          </a:r>
          <a:r>
            <a:rPr lang="en-US" sz="1200" kern="1200" dirty="0" err="1"/>
            <a:t>nasıl</a:t>
          </a:r>
          <a:r>
            <a:rPr lang="en-US" sz="1200" kern="1200" dirty="0"/>
            <a:t> </a:t>
          </a:r>
          <a:r>
            <a:rPr lang="en-US" sz="1200" kern="1200" dirty="0" err="1"/>
            <a:t>işlediğini</a:t>
          </a:r>
          <a:r>
            <a:rPr lang="en-US" sz="1200" kern="1200" dirty="0"/>
            <a:t> </a:t>
          </a:r>
          <a:r>
            <a:rPr lang="en-US" sz="1200" kern="1200" dirty="0" err="1"/>
            <a:t>anlama</a:t>
          </a:r>
          <a:r>
            <a:rPr lang="en-US" sz="1200" kern="1200" dirty="0"/>
            <a:t>, </a:t>
          </a:r>
          <a:r>
            <a:rPr lang="en-US" sz="1200" kern="1200" dirty="0" err="1"/>
            <a:t>haberlerin</a:t>
          </a:r>
          <a:r>
            <a:rPr lang="en-US" sz="1200" kern="1200" dirty="0"/>
            <a:t> </a:t>
          </a:r>
          <a:r>
            <a:rPr lang="en-US" sz="1200" kern="1200" dirty="0" err="1"/>
            <a:t>güvenilirliğini</a:t>
          </a:r>
          <a:r>
            <a:rPr lang="en-US" sz="1200" kern="1200" dirty="0"/>
            <a:t> </a:t>
          </a:r>
          <a:r>
            <a:rPr lang="en-US" sz="1200" kern="1200" dirty="0" err="1"/>
            <a:t>değerlendirme</a:t>
          </a:r>
          <a:r>
            <a:rPr lang="en-US" sz="1200" kern="1200" dirty="0"/>
            <a:t> </a:t>
          </a:r>
          <a:r>
            <a:rPr lang="en-US" sz="1200" kern="1200" dirty="0" err="1"/>
            <a:t>ve</a:t>
          </a:r>
          <a:r>
            <a:rPr lang="en-US" sz="1200" kern="1200" dirty="0"/>
            <a:t> </a:t>
          </a:r>
          <a:r>
            <a:rPr lang="en-US" sz="1200" kern="1200" dirty="0" err="1"/>
            <a:t>yanıltıcı</a:t>
          </a:r>
          <a:r>
            <a:rPr lang="en-US" sz="1200" kern="1200" dirty="0"/>
            <a:t> </a:t>
          </a:r>
          <a:r>
            <a:rPr lang="en-US" sz="1200" kern="1200" dirty="0" err="1"/>
            <a:t>içerikleri</a:t>
          </a:r>
          <a:r>
            <a:rPr lang="en-US" sz="1200" kern="1200" dirty="0"/>
            <a:t> </a:t>
          </a:r>
          <a:r>
            <a:rPr lang="en-US" sz="1200" kern="1200" dirty="0" err="1"/>
            <a:t>ayırt</a:t>
          </a:r>
          <a:r>
            <a:rPr lang="en-US" sz="1200" kern="1200" dirty="0"/>
            <a:t> </a:t>
          </a:r>
          <a:r>
            <a:rPr lang="en-US" sz="1200" kern="1200" dirty="0" err="1"/>
            <a:t>etme</a:t>
          </a:r>
          <a:r>
            <a:rPr lang="en-US" sz="1200" kern="1200" dirty="0"/>
            <a:t> </a:t>
          </a:r>
          <a:r>
            <a:rPr lang="en-US" sz="1200" kern="1200" dirty="0" err="1"/>
            <a:t>becerisidir</a:t>
          </a:r>
          <a:r>
            <a:rPr lang="en-US" sz="1200" kern="1200" dirty="0"/>
            <a:t>.</a:t>
          </a:r>
        </a:p>
      </dsp:txBody>
      <dsp:txXfrm>
        <a:off x="8456657" y="2371928"/>
        <a:ext cx="2370489" cy="855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B4B78-E4AE-4685-90EF-A3A5CA8889B0}">
      <dsp:nvSpPr>
        <dsp:cNvPr id="0" name=""/>
        <dsp:cNvSpPr/>
      </dsp:nvSpPr>
      <dsp:spPr>
        <a:xfrm>
          <a:off x="79887" y="1819249"/>
          <a:ext cx="896925" cy="8969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E6631-4C87-4AF5-9DA3-06C9A5066A0B}">
      <dsp:nvSpPr>
        <dsp:cNvPr id="0" name=""/>
        <dsp:cNvSpPr/>
      </dsp:nvSpPr>
      <dsp:spPr>
        <a:xfrm>
          <a:off x="268241" y="2007603"/>
          <a:ext cx="520217" cy="520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2D0E7F-D881-42A3-8527-050CE7A8E7E9}">
      <dsp:nvSpPr>
        <dsp:cNvPr id="0" name=""/>
        <dsp:cNvSpPr/>
      </dsp:nvSpPr>
      <dsp:spPr>
        <a:xfrm>
          <a:off x="1169011" y="1819249"/>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tr-TR" sz="1600" b="1" kern="1200" dirty="0"/>
            <a:t>Üretken Kullanım:</a:t>
          </a:r>
          <a:r>
            <a:rPr lang="tr-TR" sz="1600" kern="1200" dirty="0"/>
            <a:t> Dijital cihazları sadece eğitim veya üretken amaçlar için kullanmayı teşvik edin. Oyun veya eğlence amaçlı kullanımla dengeli bir yaklaşım oluşturmalarını sağlayın.</a:t>
          </a:r>
          <a:endParaRPr lang="en-US" sz="1600" kern="1200" dirty="0"/>
        </a:p>
      </dsp:txBody>
      <dsp:txXfrm>
        <a:off x="1169011" y="1819249"/>
        <a:ext cx="2114182" cy="896925"/>
      </dsp:txXfrm>
    </dsp:sp>
    <dsp:sp modelId="{09A40172-0FF2-450C-B145-A8AD16CB6864}">
      <dsp:nvSpPr>
        <dsp:cNvPr id="0" name=""/>
        <dsp:cNvSpPr/>
      </dsp:nvSpPr>
      <dsp:spPr>
        <a:xfrm>
          <a:off x="3651574" y="1819249"/>
          <a:ext cx="896925" cy="8969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4A8DE9-CDEF-4D68-B7F9-95DD99E60FAB}">
      <dsp:nvSpPr>
        <dsp:cNvPr id="0" name=""/>
        <dsp:cNvSpPr/>
      </dsp:nvSpPr>
      <dsp:spPr>
        <a:xfrm>
          <a:off x="3839928" y="2007603"/>
          <a:ext cx="520217" cy="520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EEC5E9-8556-4C4C-A502-BB840ECED572}">
      <dsp:nvSpPr>
        <dsp:cNvPr id="0" name=""/>
        <dsp:cNvSpPr/>
      </dsp:nvSpPr>
      <dsp:spPr>
        <a:xfrm>
          <a:off x="4740698" y="1819249"/>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tr-TR" sz="1600" b="1" kern="1200" dirty="0"/>
            <a:t>Zaman Yönetimi:</a:t>
          </a:r>
          <a:r>
            <a:rPr lang="tr-TR" sz="1600" kern="1200" dirty="0"/>
            <a:t> Öğrencilere dijital cihazlarını zaman yönetimi açısından nasıl kullanacaklarını öğretin. Ders çalışma, ödev yapma ve dinlenme zamanlarını dengeli bir şekilde planlamalarını teşvik edin.</a:t>
          </a:r>
          <a:endParaRPr lang="en-US" sz="1600" kern="1200" dirty="0"/>
        </a:p>
      </dsp:txBody>
      <dsp:txXfrm>
        <a:off x="4740698" y="1819249"/>
        <a:ext cx="2114182" cy="896925"/>
      </dsp:txXfrm>
    </dsp:sp>
    <dsp:sp modelId="{BCAA5B38-0FF7-49EA-B844-7A704F232E9C}">
      <dsp:nvSpPr>
        <dsp:cNvPr id="0" name=""/>
        <dsp:cNvSpPr/>
      </dsp:nvSpPr>
      <dsp:spPr>
        <a:xfrm>
          <a:off x="7223261" y="1819249"/>
          <a:ext cx="896925" cy="8969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DBF29-41C3-47A4-8B8B-CD8FA28967FB}">
      <dsp:nvSpPr>
        <dsp:cNvPr id="0" name=""/>
        <dsp:cNvSpPr/>
      </dsp:nvSpPr>
      <dsp:spPr>
        <a:xfrm>
          <a:off x="7411616" y="2007603"/>
          <a:ext cx="520217" cy="5202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48723E-EDE4-4B8D-8A1A-3A3381989A85}">
      <dsp:nvSpPr>
        <dsp:cNvPr id="0" name=""/>
        <dsp:cNvSpPr/>
      </dsp:nvSpPr>
      <dsp:spPr>
        <a:xfrm>
          <a:off x="8312386" y="1819249"/>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tr-TR" sz="1600" b="1" kern="1200" dirty="0"/>
            <a:t>Çevrimiçi Güvenlik:</a:t>
          </a:r>
          <a:r>
            <a:rPr lang="tr-TR" sz="1600" kern="1200" dirty="0"/>
            <a:t> Çevrimiçi güvenlik konusunda öğrencileri bilinçlendirin. Güçlü şifre kullanımı, güvenilir siteleri tercih etme ve kişisel bilgileri paylaşma konusunda dikkatli olmalarını sağlayın.</a:t>
          </a:r>
          <a:endParaRPr lang="en-US" sz="1600" kern="1200" dirty="0"/>
        </a:p>
      </dsp:txBody>
      <dsp:txXfrm>
        <a:off x="8312386" y="1819249"/>
        <a:ext cx="2114182" cy="8969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254CE-3948-4D53-A3E1-27BD8858E6DF}">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6A47F8-239C-4626-B6B9-2F217B8DBCC9}">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2D69C9-7B0B-4F74-95DA-74519E152005}">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tr-TR" sz="1600" b="1" kern="1200"/>
            <a:t>Dijital Empati:</a:t>
          </a:r>
          <a:r>
            <a:rPr lang="tr-TR" sz="1600" kern="1200"/>
            <a:t> Çevrimiçi platformlarda saygılı ve </a:t>
          </a:r>
          <a:r>
            <a:rPr lang="tr-TR" sz="1600" kern="1200" err="1"/>
            <a:t>empatik</a:t>
          </a:r>
          <a:r>
            <a:rPr lang="tr-TR" sz="1600" kern="1200"/>
            <a:t> davranışları teşvik edin. Olumsuz veya hırçın davranışların oluşturabileceği etkileri anlatın.</a:t>
          </a:r>
          <a:endParaRPr lang="en-US" sz="1600" kern="1200"/>
        </a:p>
      </dsp:txBody>
      <dsp:txXfrm>
        <a:off x="1834517" y="469890"/>
        <a:ext cx="3148942" cy="1335915"/>
      </dsp:txXfrm>
    </dsp:sp>
    <dsp:sp modelId="{2D3DD5C7-890C-43EC-950B-9812F8BAF667}">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2685D-DD63-4D9E-B146-E56A760C9B36}">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FACE1E-EEA0-4836-A452-71E99CFDB52C}">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tr-TR" sz="1600" b="1" kern="1200"/>
            <a:t>Bilgi Değerlendirme:</a:t>
          </a:r>
          <a:r>
            <a:rPr lang="tr-TR" sz="1600" kern="1200"/>
            <a:t> Öğrencilere internet üzerinde buldukları bilgileri eleştirel bir şekilde değerlendirmeyi öğretin. Güvenilir kaynakları tanıma ve yanıltıcı içerikleri ayırt etme yeteneklerini geliştirin.</a:t>
          </a:r>
          <a:endParaRPr lang="en-US" sz="1600" kern="1200"/>
        </a:p>
      </dsp:txBody>
      <dsp:txXfrm>
        <a:off x="7154322" y="469890"/>
        <a:ext cx="3148942" cy="1335915"/>
      </dsp:txXfrm>
    </dsp:sp>
    <dsp:sp modelId="{7FD02EDD-8B36-420F-B793-12B81A3981D6}">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C7680-5D37-447A-8751-64D2CF4346BB}">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1449F7-4433-4747-9CAF-B61560159EC2}">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tr-TR" sz="1600" b="1" kern="1200"/>
            <a:t>Sosyal İletişim:</a:t>
          </a:r>
          <a:r>
            <a:rPr lang="tr-TR" sz="1600" kern="1200"/>
            <a:t> Dijital iletişimin yüz yüze iletişimi tamamlamasına izin vermemelerini sağlayın. Öğrencilerin sosyal becerilerini geliştirmek ve gerçek dünyadaki ilişkileri sürdürmek için zaman ayırmalarını teşvik edin.</a:t>
          </a:r>
          <a:endParaRPr lang="en-US" sz="1600" kern="1200"/>
        </a:p>
      </dsp:txBody>
      <dsp:txXfrm>
        <a:off x="1834517" y="2545532"/>
        <a:ext cx="3148942" cy="1335915"/>
      </dsp:txXfrm>
    </dsp:sp>
    <dsp:sp modelId="{69401EF7-AAFE-42AF-9EE0-9D5C750EBB98}">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4EB488-8316-4BD3-B574-5159AC0903CA}">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BC9680-C9CD-444F-9ABC-2EE30DF3C09C}">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tr-TR" sz="1600" b="1" kern="1200" dirty="0"/>
            <a:t>Kontrollü Oyun Süresi:</a:t>
          </a:r>
          <a:r>
            <a:rPr lang="tr-TR" sz="1600" kern="1200" dirty="0"/>
            <a:t> Oyun oynama süresini sınırlı tutmayı öğretin. Oyunların eğlence amaçlı kullanılmasının yanı sıra dengeli bir şekilde zaman ayarlamalarını sağlayın.</a:t>
          </a:r>
          <a:endParaRPr lang="en-US" sz="1600" kern="1200" dirty="0"/>
        </a:p>
      </dsp:txBody>
      <dsp:txXfrm>
        <a:off x="7154322" y="2545532"/>
        <a:ext cx="3148942" cy="13359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F4883-D4EB-4182-B297-3DBCD3F76358}">
      <dsp:nvSpPr>
        <dsp:cNvPr id="0" name=""/>
        <dsp:cNvSpPr/>
      </dsp:nvSpPr>
      <dsp:spPr>
        <a:xfrm>
          <a:off x="0" y="7850"/>
          <a:ext cx="6245724" cy="9404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B5D84D-80B5-414B-98E8-77F42FD4A1F0}">
      <dsp:nvSpPr>
        <dsp:cNvPr id="0" name=""/>
        <dsp:cNvSpPr/>
      </dsp:nvSpPr>
      <dsp:spPr>
        <a:xfrm>
          <a:off x="284475" y="219443"/>
          <a:ext cx="517734" cy="5172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28C5DA-9285-4F70-947C-68B89472E41A}">
      <dsp:nvSpPr>
        <dsp:cNvPr id="0" name=""/>
        <dsp:cNvSpPr/>
      </dsp:nvSpPr>
      <dsp:spPr>
        <a:xfrm>
          <a:off x="1086686" y="7850"/>
          <a:ext cx="5109944" cy="102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58" tIns="108858" rIns="108858" bIns="108858" numCol="1" spcCol="1270" anchor="ctr" anchorCtr="0">
          <a:noAutofit/>
        </a:bodyPr>
        <a:lstStyle/>
        <a:p>
          <a:pPr lvl="0" algn="l" defTabSz="622300">
            <a:lnSpc>
              <a:spcPct val="100000"/>
            </a:lnSpc>
            <a:spcBef>
              <a:spcPct val="0"/>
            </a:spcBef>
            <a:spcAft>
              <a:spcPct val="35000"/>
            </a:spcAft>
          </a:pPr>
          <a:r>
            <a:rPr lang="tr-TR" sz="1400" b="1" kern="1200"/>
            <a:t>Model Olma:</a:t>
          </a:r>
          <a:r>
            <a:rPr lang="tr-TR" sz="1400" kern="1200"/>
            <a:t> Çocuklar, ebeveynlerinin davranışlarını taklit eder. Bu nedenle, aile üyeleri olarak sağlıklı dijital alışkanlıklara örnek olun. Dijital cihazları bilinçli ve dengeyi koruyarak kullanın.</a:t>
          </a:r>
          <a:endParaRPr lang="en-US" sz="1400" kern="1200"/>
        </a:p>
      </dsp:txBody>
      <dsp:txXfrm>
        <a:off x="1086686" y="7850"/>
        <a:ext cx="5109944" cy="1028580"/>
      </dsp:txXfrm>
    </dsp:sp>
    <dsp:sp modelId="{BDAB170D-A8B3-4648-92FC-25C880815E59}">
      <dsp:nvSpPr>
        <dsp:cNvPr id="0" name=""/>
        <dsp:cNvSpPr/>
      </dsp:nvSpPr>
      <dsp:spPr>
        <a:xfrm>
          <a:off x="0" y="1293575"/>
          <a:ext cx="6245724" cy="9404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E42C29-FA57-4A2F-A96D-A898EC8E4698}">
      <dsp:nvSpPr>
        <dsp:cNvPr id="0" name=""/>
        <dsp:cNvSpPr/>
      </dsp:nvSpPr>
      <dsp:spPr>
        <a:xfrm>
          <a:off x="284475" y="1505168"/>
          <a:ext cx="517734" cy="5172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6E43E9-FF0B-4908-A46B-A0E306A883D0}">
      <dsp:nvSpPr>
        <dsp:cNvPr id="0" name=""/>
        <dsp:cNvSpPr/>
      </dsp:nvSpPr>
      <dsp:spPr>
        <a:xfrm>
          <a:off x="1086686" y="1293575"/>
          <a:ext cx="5109944" cy="102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58" tIns="108858" rIns="108858" bIns="108858" numCol="1" spcCol="1270" anchor="ctr" anchorCtr="0">
          <a:noAutofit/>
        </a:bodyPr>
        <a:lstStyle/>
        <a:p>
          <a:pPr lvl="0" algn="l" defTabSz="622300">
            <a:lnSpc>
              <a:spcPct val="100000"/>
            </a:lnSpc>
            <a:spcBef>
              <a:spcPct val="0"/>
            </a:spcBef>
            <a:spcAft>
              <a:spcPct val="35000"/>
            </a:spcAft>
          </a:pPr>
          <a:r>
            <a:rPr lang="tr-TR" sz="1400" b="1" kern="1200"/>
            <a:t>Açık İletişim:</a:t>
          </a:r>
          <a:r>
            <a:rPr lang="tr-TR" sz="1400" kern="1200"/>
            <a:t> Çocuklarınızla dijital dünyanın avantajları ve riskleri hakkında açıkça konuşun. Onları olumlu davranışlar konusunda teşvik edin ve olumsuz durumlarla karşılaştıklarında size gelmelerini sağlayın.</a:t>
          </a:r>
          <a:endParaRPr lang="en-US" sz="1400" kern="1200"/>
        </a:p>
      </dsp:txBody>
      <dsp:txXfrm>
        <a:off x="1086686" y="1293575"/>
        <a:ext cx="5109944" cy="1028580"/>
      </dsp:txXfrm>
    </dsp:sp>
    <dsp:sp modelId="{548871A7-F63F-433D-80DE-31F92CD8EE68}">
      <dsp:nvSpPr>
        <dsp:cNvPr id="0" name=""/>
        <dsp:cNvSpPr/>
      </dsp:nvSpPr>
      <dsp:spPr>
        <a:xfrm>
          <a:off x="0" y="2579300"/>
          <a:ext cx="6245724" cy="9404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89579-3811-40B7-BAB1-0C618C76F44F}">
      <dsp:nvSpPr>
        <dsp:cNvPr id="0" name=""/>
        <dsp:cNvSpPr/>
      </dsp:nvSpPr>
      <dsp:spPr>
        <a:xfrm>
          <a:off x="284475" y="2790894"/>
          <a:ext cx="517734" cy="5172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63F95-2785-4B8C-BFA1-3E2834B8C947}">
      <dsp:nvSpPr>
        <dsp:cNvPr id="0" name=""/>
        <dsp:cNvSpPr/>
      </dsp:nvSpPr>
      <dsp:spPr>
        <a:xfrm>
          <a:off x="1086686" y="2579300"/>
          <a:ext cx="5109944" cy="102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58" tIns="108858" rIns="108858" bIns="108858" numCol="1" spcCol="1270" anchor="ctr" anchorCtr="0">
          <a:noAutofit/>
        </a:bodyPr>
        <a:lstStyle/>
        <a:p>
          <a:pPr lvl="0" algn="l" defTabSz="622300">
            <a:lnSpc>
              <a:spcPct val="100000"/>
            </a:lnSpc>
            <a:spcBef>
              <a:spcPct val="0"/>
            </a:spcBef>
            <a:spcAft>
              <a:spcPct val="35000"/>
            </a:spcAft>
          </a:pPr>
          <a:r>
            <a:rPr lang="tr-TR" sz="1400" b="1" kern="1200"/>
            <a:t>Eğitim ve Farkındalık:</a:t>
          </a:r>
          <a:r>
            <a:rPr lang="tr-TR" sz="1400" kern="1200"/>
            <a:t> Çocuklarınıza dijital dünyanın işleyişini ve etik kullanımını anlatın. Online güvenlik, gizlilik ve telif hakları gibi konuları anlayabilecekleri şekilde öğretin.</a:t>
          </a:r>
          <a:endParaRPr lang="en-US" sz="1400" kern="1200"/>
        </a:p>
      </dsp:txBody>
      <dsp:txXfrm>
        <a:off x="1086686" y="2579300"/>
        <a:ext cx="5109944" cy="1028580"/>
      </dsp:txXfrm>
    </dsp:sp>
    <dsp:sp modelId="{B12ADCF2-0068-4B8D-BA2A-139195689924}">
      <dsp:nvSpPr>
        <dsp:cNvPr id="0" name=""/>
        <dsp:cNvSpPr/>
      </dsp:nvSpPr>
      <dsp:spPr>
        <a:xfrm>
          <a:off x="0" y="3865025"/>
          <a:ext cx="6245724" cy="9404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590013-BAA7-4B40-9E03-55B2AAACD0A7}">
      <dsp:nvSpPr>
        <dsp:cNvPr id="0" name=""/>
        <dsp:cNvSpPr/>
      </dsp:nvSpPr>
      <dsp:spPr>
        <a:xfrm>
          <a:off x="284475" y="4076619"/>
          <a:ext cx="517734" cy="517228"/>
        </a:xfrm>
        <a:prstGeom prst="can">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18C8BD-9AB3-4215-82B4-0BA16B0350AA}">
      <dsp:nvSpPr>
        <dsp:cNvPr id="0" name=""/>
        <dsp:cNvSpPr/>
      </dsp:nvSpPr>
      <dsp:spPr>
        <a:xfrm>
          <a:off x="1086686" y="3865025"/>
          <a:ext cx="5109944" cy="102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58" tIns="108858" rIns="108858" bIns="108858" numCol="1" spcCol="1270" anchor="ctr" anchorCtr="0">
          <a:noAutofit/>
        </a:bodyPr>
        <a:lstStyle/>
        <a:p>
          <a:pPr lvl="0" algn="l" defTabSz="622300">
            <a:lnSpc>
              <a:spcPct val="100000"/>
            </a:lnSpc>
            <a:spcBef>
              <a:spcPct val="0"/>
            </a:spcBef>
            <a:spcAft>
              <a:spcPct val="35000"/>
            </a:spcAft>
          </a:pPr>
          <a:r>
            <a:rPr lang="tr-TR" sz="1400" b="1" kern="1200"/>
            <a:t>Sınırlar Belirleme:</a:t>
          </a:r>
          <a:r>
            <a:rPr lang="tr-TR" sz="1400" kern="1200"/>
            <a:t> Dijital cihazların kullanım sürelerine sınırlar koyun. Haftada veya günlük olarak ne kadar süre harcayabileceklerini belirlemek, dengeli kullanımı teşvik edebilir.</a:t>
          </a:r>
          <a:endParaRPr lang="en-US" sz="1400" kern="1200"/>
        </a:p>
      </dsp:txBody>
      <dsp:txXfrm>
        <a:off x="1086686" y="3865025"/>
        <a:ext cx="5109944" cy="1028580"/>
      </dsp:txXfrm>
    </dsp:sp>
    <dsp:sp modelId="{AA7CE68C-B5CC-4F4B-960C-96BF82F7BEF9}">
      <dsp:nvSpPr>
        <dsp:cNvPr id="0" name=""/>
        <dsp:cNvSpPr/>
      </dsp:nvSpPr>
      <dsp:spPr>
        <a:xfrm>
          <a:off x="0" y="5150750"/>
          <a:ext cx="6245724" cy="9404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299186-0FD8-47D8-81C4-C33B59E8C860}">
      <dsp:nvSpPr>
        <dsp:cNvPr id="0" name=""/>
        <dsp:cNvSpPr/>
      </dsp:nvSpPr>
      <dsp:spPr>
        <a:xfrm>
          <a:off x="347541" y="5324514"/>
          <a:ext cx="517734" cy="5172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6A881D-35EB-406F-A48B-1CBD124E9351}">
      <dsp:nvSpPr>
        <dsp:cNvPr id="0" name=""/>
        <dsp:cNvSpPr/>
      </dsp:nvSpPr>
      <dsp:spPr>
        <a:xfrm>
          <a:off x="1086686" y="5150750"/>
          <a:ext cx="5109944" cy="102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58" tIns="108858" rIns="108858" bIns="108858" numCol="1" spcCol="1270" anchor="ctr" anchorCtr="0">
          <a:noAutofit/>
        </a:bodyPr>
        <a:lstStyle/>
        <a:p>
          <a:pPr lvl="0" algn="l" defTabSz="622300">
            <a:lnSpc>
              <a:spcPct val="100000"/>
            </a:lnSpc>
            <a:spcBef>
              <a:spcPct val="0"/>
            </a:spcBef>
            <a:spcAft>
              <a:spcPct val="35000"/>
            </a:spcAft>
          </a:pPr>
          <a:r>
            <a:rPr lang="tr-TR" sz="1400" b="1" kern="1200"/>
            <a:t>Aile İçi Kurallar:</a:t>
          </a:r>
          <a:r>
            <a:rPr lang="tr-TR" sz="1400" kern="1200"/>
            <a:t> Ailece birlikte belirlenen dijital kullanım kuralları oluşturun. Örneğin, yemek zamanlarında veya uyku öncesi dijital cihazlardan uzaklaşmayı gerektiren kurallar koyabilirsiniz.</a:t>
          </a:r>
          <a:endParaRPr lang="en-US" sz="1400" kern="1200"/>
        </a:p>
      </dsp:txBody>
      <dsp:txXfrm>
        <a:off x="1086686" y="5150750"/>
        <a:ext cx="5109944" cy="1028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76440-0A8F-44E1-B32A-7943226660CB}">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5AD31-611D-4561-8ED7-6F19DA587C99}">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34C48E-A799-4863-8572-E8611AEAF9C0}">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800100">
            <a:lnSpc>
              <a:spcPct val="90000"/>
            </a:lnSpc>
            <a:spcBef>
              <a:spcPct val="0"/>
            </a:spcBef>
            <a:spcAft>
              <a:spcPct val="35000"/>
            </a:spcAft>
          </a:pPr>
          <a:r>
            <a:rPr lang="tr-TR" sz="1800" kern="1200"/>
            <a:t>Dijitalleşme, teknolojinin hızla ilerlemesiyle birlikte hayatın her alanını etkilemeye başlamıştır. Bu durum bireyleri ve toplumları doğrudan ya da dolaylı olarak psikolojik, sosyolojik ve iktisadi alanlar gibi pek çok alanda etkilemektedir. </a:t>
          </a:r>
          <a:endParaRPr lang="en-US" sz="1800" kern="1200"/>
        </a:p>
      </dsp:txBody>
      <dsp:txXfrm>
        <a:off x="1507738" y="707092"/>
        <a:ext cx="9007861" cy="1305401"/>
      </dsp:txXfrm>
    </dsp:sp>
    <dsp:sp modelId="{92EF73ED-D41B-4824-8F59-AB04EA1E276D}">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8A6C94-ADE7-4D1F-8EDE-03F9DCF0B422}">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CAE15B-8CC8-449B-8748-F659AC982B1A}">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800100">
            <a:lnSpc>
              <a:spcPct val="90000"/>
            </a:lnSpc>
            <a:spcBef>
              <a:spcPct val="0"/>
            </a:spcBef>
            <a:spcAft>
              <a:spcPct val="35000"/>
            </a:spcAft>
          </a:pPr>
          <a:r>
            <a:rPr lang="tr-TR" sz="1800" kern="1200"/>
            <a:t>Günümüzde hızla gelişen internet ve teknoloji ile bilginin karmaşıklığı ve çeşitliliği artmaktadır. Bu durumla ilişkili olarak internete erişimin daha da yaygınlaştığı günümüzde bireylerin internetten ne düzeyde yararlandıkları ve nasıl etkilendikleri önem arz etmektedir.</a:t>
          </a:r>
          <a:endParaRPr lang="en-US" sz="1800" kern="1200"/>
        </a:p>
      </dsp:txBody>
      <dsp:txXfrm>
        <a:off x="1507738" y="2338844"/>
        <a:ext cx="9007861"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789CF-1440-43B2-B52E-5391A301E9B5}">
      <dsp:nvSpPr>
        <dsp:cNvPr id="0" name=""/>
        <dsp:cNvSpPr/>
      </dsp:nvSpPr>
      <dsp:spPr>
        <a:xfrm>
          <a:off x="1747800" y="81805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14375A-F0C0-4EB1-82E4-C9DE8741E9C9}">
      <dsp:nvSpPr>
        <dsp:cNvPr id="0" name=""/>
        <dsp:cNvSpPr/>
      </dsp:nvSpPr>
      <dsp:spPr>
        <a:xfrm>
          <a:off x="559800" y="3303743"/>
          <a:ext cx="432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pPr>
          <a:r>
            <a:rPr lang="tr-TR" sz="2000" kern="1200" dirty="0"/>
            <a:t>Bu etkiler kişiden kişiye değişmekle birlikte teknolojinin kullanım biçimi, sıklığı ve amacına bağlı olarak farklılık gösterebilir. </a:t>
          </a:r>
          <a:endParaRPr lang="en-US" sz="2000" kern="1200" dirty="0"/>
        </a:p>
      </dsp:txBody>
      <dsp:txXfrm>
        <a:off x="559800" y="3303743"/>
        <a:ext cx="4320000" cy="1125000"/>
      </dsp:txXfrm>
    </dsp:sp>
    <dsp:sp modelId="{F33C5C90-6401-47BB-A5A5-819D86FE5AB5}">
      <dsp:nvSpPr>
        <dsp:cNvPr id="0" name=""/>
        <dsp:cNvSpPr/>
      </dsp:nvSpPr>
      <dsp:spPr>
        <a:xfrm>
          <a:off x="6823800" y="81805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240F7D-BB83-42E5-875E-EB67490C0D39}">
      <dsp:nvSpPr>
        <dsp:cNvPr id="0" name=""/>
        <dsp:cNvSpPr/>
      </dsp:nvSpPr>
      <dsp:spPr>
        <a:xfrm>
          <a:off x="5635800" y="3303743"/>
          <a:ext cx="4320000"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90000"/>
            </a:lnSpc>
            <a:spcBef>
              <a:spcPct val="0"/>
            </a:spcBef>
            <a:spcAft>
              <a:spcPct val="35000"/>
            </a:spcAft>
          </a:pPr>
          <a:r>
            <a:rPr lang="tr-TR" sz="2000" kern="1200" dirty="0"/>
            <a:t>Önemli olan, teknolojinin hayatımızda etkin ve verimli bir şekilde kullanılmasını sağlayarak olumsuz etkilerini en aza indirmektir. </a:t>
          </a:r>
          <a:endParaRPr lang="en-US" sz="2000" kern="1200" dirty="0"/>
        </a:p>
      </dsp:txBody>
      <dsp:txXfrm>
        <a:off x="5635800" y="3303743"/>
        <a:ext cx="4320000" cy="112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A51F8-07AF-4422-AF89-44AD55BEABE4}">
      <dsp:nvSpPr>
        <dsp:cNvPr id="0" name=""/>
        <dsp:cNvSpPr/>
      </dsp:nvSpPr>
      <dsp:spPr>
        <a:xfrm>
          <a:off x="0" y="908268"/>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15FDB0-A758-467A-9679-4B831755B56A}">
      <dsp:nvSpPr>
        <dsp:cNvPr id="0" name=""/>
        <dsp:cNvSpPr/>
      </dsp:nvSpPr>
      <dsp:spPr>
        <a:xfrm>
          <a:off x="507233" y="1285549"/>
          <a:ext cx="922242" cy="922242"/>
        </a:xfrm>
        <a:prstGeom prst="sun">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2027E3-7F20-46EE-BDD6-CDD56C21B0CA}">
      <dsp:nvSpPr>
        <dsp:cNvPr id="0" name=""/>
        <dsp:cNvSpPr/>
      </dsp:nvSpPr>
      <dsp:spPr>
        <a:xfrm>
          <a:off x="1936708" y="908268"/>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lvl="0" algn="just" defTabSz="755650">
            <a:lnSpc>
              <a:spcPct val="100000"/>
            </a:lnSpc>
            <a:spcBef>
              <a:spcPct val="0"/>
            </a:spcBef>
            <a:spcAft>
              <a:spcPct val="35000"/>
            </a:spcAft>
          </a:pPr>
          <a:r>
            <a:rPr lang="tr-TR" sz="1700" kern="1200" dirty="0"/>
            <a:t>Günümüzün hızlı bilgi akışıyla dolu dünyasında oldukça yaygın bir duygusal tepkidir. </a:t>
          </a:r>
          <a:endParaRPr lang="en-US" sz="1700" kern="1200" dirty="0"/>
        </a:p>
      </dsp:txBody>
      <dsp:txXfrm>
        <a:off x="1936708" y="908268"/>
        <a:ext cx="4308556" cy="1676804"/>
      </dsp:txXfrm>
    </dsp:sp>
    <dsp:sp modelId="{81D05C47-BC15-4B65-869F-3F7C914332EA}">
      <dsp:nvSpPr>
        <dsp:cNvPr id="0" name=""/>
        <dsp:cNvSpPr/>
      </dsp:nvSpPr>
      <dsp:spPr>
        <a:xfrm>
          <a:off x="0" y="3004274"/>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B40480-6C03-4743-BA16-1995DFC3EBC0}">
      <dsp:nvSpPr>
        <dsp:cNvPr id="0" name=""/>
        <dsp:cNvSpPr/>
      </dsp:nvSpPr>
      <dsp:spPr>
        <a:xfrm>
          <a:off x="507233" y="3381554"/>
          <a:ext cx="922242" cy="922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901B7C-2ED6-4E4F-90E2-BC17F3E772CC}">
      <dsp:nvSpPr>
        <dsp:cNvPr id="0" name=""/>
        <dsp:cNvSpPr/>
      </dsp:nvSpPr>
      <dsp:spPr>
        <a:xfrm>
          <a:off x="1936708" y="3004274"/>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lvl="0" algn="just" defTabSz="755650">
            <a:lnSpc>
              <a:spcPct val="100000"/>
            </a:lnSpc>
            <a:spcBef>
              <a:spcPct val="0"/>
            </a:spcBef>
            <a:spcAft>
              <a:spcPct val="35000"/>
            </a:spcAft>
          </a:pPr>
          <a:r>
            <a:rPr lang="tr-TR" sz="1700" kern="1200" dirty="0"/>
            <a:t>Bu korku, sürekli güncellenen haberler, sosyal medya paylaşımları, teknolojik yenilikler ve diğer yaşam alanlarındaki değişiklikler nedeniyle insanların yaşadığı bir durumdur.</a:t>
          </a:r>
          <a:endParaRPr lang="en-US" sz="1700" kern="1200" dirty="0"/>
        </a:p>
      </dsp:txBody>
      <dsp:txXfrm>
        <a:off x="1936708" y="3004274"/>
        <a:ext cx="4308556" cy="16768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ACA59-19E7-48C4-8841-37A0BA2E5A27}">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BAA4B-3719-493A-BACE-9B787F323AB2}">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E0CF84-35DB-4B21-8CFF-5BB4D4A34490}">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just" defTabSz="1066800">
            <a:lnSpc>
              <a:spcPct val="90000"/>
            </a:lnSpc>
            <a:spcBef>
              <a:spcPct val="0"/>
            </a:spcBef>
            <a:spcAft>
              <a:spcPct val="35000"/>
            </a:spcAft>
          </a:pPr>
          <a:r>
            <a:rPr lang="tr-TR" sz="2400" kern="1200" dirty="0"/>
            <a:t>Mobil cihaz yoksunluğu korkusu veya </a:t>
          </a:r>
          <a:r>
            <a:rPr lang="tr-TR" sz="2400" u="sng" kern="1200" dirty="0"/>
            <a:t>"</a:t>
          </a:r>
          <a:r>
            <a:rPr lang="tr-TR" sz="2400" u="sng" kern="1200" dirty="0" err="1"/>
            <a:t>nomofobi</a:t>
          </a:r>
          <a:r>
            <a:rPr lang="tr-TR" sz="2400" kern="1200" dirty="0"/>
            <a:t>" olarak adlandırılan terim, kişilerin mobil cihazlarından ayrı kalmaktan veya onları kullanamamaktan duydukları korkuyu ifade eder. </a:t>
          </a:r>
          <a:endParaRPr lang="en-US" sz="2400" kern="1200" dirty="0"/>
        </a:p>
      </dsp:txBody>
      <dsp:txXfrm>
        <a:off x="1507738" y="707092"/>
        <a:ext cx="9007861" cy="1305401"/>
      </dsp:txXfrm>
    </dsp:sp>
    <dsp:sp modelId="{CDB2C965-F3A9-41E2-968D-E18EAE5EE0A7}">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77C35-8C9F-45C1-866A-24E36162BA57}">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F2C2E7-5124-4229-A510-B51159969130}">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just" defTabSz="1066800">
            <a:lnSpc>
              <a:spcPct val="90000"/>
            </a:lnSpc>
            <a:spcBef>
              <a:spcPct val="0"/>
            </a:spcBef>
            <a:spcAft>
              <a:spcPct val="35000"/>
            </a:spcAft>
          </a:pPr>
          <a:r>
            <a:rPr lang="tr-TR" sz="2400" kern="1200" dirty="0"/>
            <a:t>Özellikle sürekli cihaz kontrolü, ayrı kalma </a:t>
          </a:r>
          <a:r>
            <a:rPr lang="tr-TR" sz="2400" kern="1200" dirty="0" err="1"/>
            <a:t>anksiyetesi</a:t>
          </a:r>
          <a:r>
            <a:rPr lang="tr-TR" sz="2400" kern="1200" dirty="0"/>
            <a:t>, dijital bağımlılık, cihaz olmadan çalışamama, sosyal bağlamdan kopma, uyku sorunları, sürekli dijital etkileşim gibi belirtileri bulunmaktadır. </a:t>
          </a:r>
          <a:endParaRPr lang="en-US" sz="2400" kern="1200" dirty="0"/>
        </a:p>
      </dsp:txBody>
      <dsp:txXfrm>
        <a:off x="1507738" y="2338844"/>
        <a:ext cx="9007861" cy="1305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29E38-8408-49CA-A2C5-95E52A8DF5B0}">
      <dsp:nvSpPr>
        <dsp:cNvPr id="0" name=""/>
        <dsp:cNvSpPr/>
      </dsp:nvSpPr>
      <dsp:spPr>
        <a:xfrm>
          <a:off x="1747800" y="40596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2E946-4696-4D0C-8E16-35228EA06D8C}">
      <dsp:nvSpPr>
        <dsp:cNvPr id="0" name=""/>
        <dsp:cNvSpPr/>
      </dsp:nvSpPr>
      <dsp:spPr>
        <a:xfrm>
          <a:off x="628358" y="2410810"/>
          <a:ext cx="4320000" cy="1134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tr-TR" sz="1600" kern="1200" dirty="0"/>
            <a:t>"Şarj bağımlılığı" terimi, mobil cihazların (özellikle cep telefonları, tabletler, dizüstü bilgisayarlar vb.) sürekli olarak şarj edilme ihtiyacından kaynaklanan bir durumu ifade eder</a:t>
          </a:r>
          <a:r>
            <a:rPr lang="tr-TR" sz="1400" kern="1200" dirty="0"/>
            <a:t>. </a:t>
          </a:r>
          <a:endParaRPr lang="en-US" sz="1400" kern="1200" dirty="0"/>
        </a:p>
      </dsp:txBody>
      <dsp:txXfrm>
        <a:off x="628358" y="2410810"/>
        <a:ext cx="4320000" cy="1134516"/>
      </dsp:txXfrm>
    </dsp:sp>
    <dsp:sp modelId="{A47977E3-D809-43F8-919F-484ECAD3F5E7}">
      <dsp:nvSpPr>
        <dsp:cNvPr id="0" name=""/>
        <dsp:cNvSpPr/>
      </dsp:nvSpPr>
      <dsp:spPr>
        <a:xfrm>
          <a:off x="6823800" y="25486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00CF4F-2503-4896-B5E4-7199325649DC}">
      <dsp:nvSpPr>
        <dsp:cNvPr id="0" name=""/>
        <dsp:cNvSpPr/>
      </dsp:nvSpPr>
      <dsp:spPr>
        <a:xfrm>
          <a:off x="5612947" y="2437588"/>
          <a:ext cx="4320000" cy="173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tr-TR" sz="1600" kern="1200" dirty="0"/>
            <a:t>Bu durumda, kişiler mobil cihazlarının şarj seviyesini sürekli olarak kontrol ederler ve cihazın şarjı azaldığında hemen şarja takma gereksinimi duyarlar.</a:t>
          </a:r>
          <a:endParaRPr lang="en-US" sz="1600" kern="1200" dirty="0"/>
        </a:p>
      </dsp:txBody>
      <dsp:txXfrm>
        <a:off x="5612947" y="2437588"/>
        <a:ext cx="4320000" cy="17388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C1349-E177-4858-9FBA-A88C2719510D}">
      <dsp:nvSpPr>
        <dsp:cNvPr id="0" name=""/>
        <dsp:cNvSpPr/>
      </dsp:nvSpPr>
      <dsp:spPr>
        <a:xfrm>
          <a:off x="238793" y="835832"/>
          <a:ext cx="804140" cy="80414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79626D-83A2-4C48-A846-EF8446BBF57C}">
      <dsp:nvSpPr>
        <dsp:cNvPr id="0" name=""/>
        <dsp:cNvSpPr/>
      </dsp:nvSpPr>
      <dsp:spPr>
        <a:xfrm>
          <a:off x="407662" y="1004701"/>
          <a:ext cx="466401" cy="4664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FD533A-E331-431F-B361-BAC9A456DB54}">
      <dsp:nvSpPr>
        <dsp:cNvPr id="0" name=""/>
        <dsp:cNvSpPr/>
      </dsp:nvSpPr>
      <dsp:spPr>
        <a:xfrm>
          <a:off x="1215249" y="835832"/>
          <a:ext cx="1895473" cy="80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90000"/>
            </a:lnSpc>
            <a:spcBef>
              <a:spcPct val="0"/>
            </a:spcBef>
            <a:spcAft>
              <a:spcPct val="35000"/>
            </a:spcAft>
          </a:pPr>
          <a:r>
            <a:rPr lang="tr-TR" sz="2100" kern="1200"/>
            <a:t>İletişim Biçimleri ve Etkileşim</a:t>
          </a:r>
          <a:endParaRPr lang="en-US" sz="2100" kern="1200"/>
        </a:p>
      </dsp:txBody>
      <dsp:txXfrm>
        <a:off x="1215249" y="835832"/>
        <a:ext cx="1895473" cy="804140"/>
      </dsp:txXfrm>
    </dsp:sp>
    <dsp:sp modelId="{C466D76B-29C4-4E7E-B669-BDCE71A403E2}">
      <dsp:nvSpPr>
        <dsp:cNvPr id="0" name=""/>
        <dsp:cNvSpPr/>
      </dsp:nvSpPr>
      <dsp:spPr>
        <a:xfrm>
          <a:off x="3440995" y="835832"/>
          <a:ext cx="804140" cy="80414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264195-C347-4C40-B1E2-61E46ED12319}">
      <dsp:nvSpPr>
        <dsp:cNvPr id="0" name=""/>
        <dsp:cNvSpPr/>
      </dsp:nvSpPr>
      <dsp:spPr>
        <a:xfrm>
          <a:off x="3609864" y="1004701"/>
          <a:ext cx="466401" cy="4664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49F956-FD1F-4328-A206-DDCBDA486A04}">
      <dsp:nvSpPr>
        <dsp:cNvPr id="0" name=""/>
        <dsp:cNvSpPr/>
      </dsp:nvSpPr>
      <dsp:spPr>
        <a:xfrm>
          <a:off x="4417451" y="835832"/>
          <a:ext cx="1895473" cy="80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90000"/>
            </a:lnSpc>
            <a:spcBef>
              <a:spcPct val="0"/>
            </a:spcBef>
            <a:spcAft>
              <a:spcPct val="35000"/>
            </a:spcAft>
          </a:pPr>
          <a:r>
            <a:rPr lang="tr-TR" sz="2100" kern="1200"/>
            <a:t>Toplumsal Katılım </a:t>
          </a:r>
          <a:endParaRPr lang="en-US" sz="2100" kern="1200"/>
        </a:p>
      </dsp:txBody>
      <dsp:txXfrm>
        <a:off x="4417451" y="835832"/>
        <a:ext cx="1895473" cy="804140"/>
      </dsp:txXfrm>
    </dsp:sp>
    <dsp:sp modelId="{1768C46C-3487-4BCD-A91F-9D761A9036B9}">
      <dsp:nvSpPr>
        <dsp:cNvPr id="0" name=""/>
        <dsp:cNvSpPr/>
      </dsp:nvSpPr>
      <dsp:spPr>
        <a:xfrm>
          <a:off x="6643197" y="835832"/>
          <a:ext cx="804140" cy="80414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BDF50-BBCB-4D1F-A284-C6BE329AB46A}">
      <dsp:nvSpPr>
        <dsp:cNvPr id="0" name=""/>
        <dsp:cNvSpPr/>
      </dsp:nvSpPr>
      <dsp:spPr>
        <a:xfrm>
          <a:off x="6812066" y="1004701"/>
          <a:ext cx="466401" cy="4664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525B1B-DA65-4915-810D-740714479B1A}">
      <dsp:nvSpPr>
        <dsp:cNvPr id="0" name=""/>
        <dsp:cNvSpPr/>
      </dsp:nvSpPr>
      <dsp:spPr>
        <a:xfrm>
          <a:off x="7619653" y="835832"/>
          <a:ext cx="1895473" cy="80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90000"/>
            </a:lnSpc>
            <a:spcBef>
              <a:spcPct val="0"/>
            </a:spcBef>
            <a:spcAft>
              <a:spcPct val="35000"/>
            </a:spcAft>
          </a:pPr>
          <a:r>
            <a:rPr lang="tr-TR" sz="2100" kern="1200" dirty="0" smtClean="0"/>
            <a:t>Sosyal Kabul</a:t>
          </a:r>
          <a:endParaRPr lang="en-US" sz="2100" kern="1200" dirty="0"/>
        </a:p>
      </dsp:txBody>
      <dsp:txXfrm>
        <a:off x="7619653" y="835832"/>
        <a:ext cx="1895473" cy="804140"/>
      </dsp:txXfrm>
    </dsp:sp>
    <dsp:sp modelId="{EB9B3804-B64C-4939-9E32-AF63A53CF1C8}">
      <dsp:nvSpPr>
        <dsp:cNvPr id="0" name=""/>
        <dsp:cNvSpPr/>
      </dsp:nvSpPr>
      <dsp:spPr>
        <a:xfrm>
          <a:off x="238793" y="2311769"/>
          <a:ext cx="804140" cy="80414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8DBBB-5A38-444C-9B21-D6BCF3677CA7}">
      <dsp:nvSpPr>
        <dsp:cNvPr id="0" name=""/>
        <dsp:cNvSpPr/>
      </dsp:nvSpPr>
      <dsp:spPr>
        <a:xfrm>
          <a:off x="407662" y="2480638"/>
          <a:ext cx="466401" cy="4664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595385-195E-48E8-95D3-0DA873C09C8B}">
      <dsp:nvSpPr>
        <dsp:cNvPr id="0" name=""/>
        <dsp:cNvSpPr/>
      </dsp:nvSpPr>
      <dsp:spPr>
        <a:xfrm>
          <a:off x="1215249" y="2311769"/>
          <a:ext cx="1895473" cy="80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90000"/>
            </a:lnSpc>
            <a:spcBef>
              <a:spcPct val="0"/>
            </a:spcBef>
            <a:spcAft>
              <a:spcPct val="35000"/>
            </a:spcAft>
          </a:pPr>
          <a:r>
            <a:rPr lang="tr-TR" sz="2100" kern="1200" dirty="0"/>
            <a:t>Veri Toplama ve Gizlilik</a:t>
          </a:r>
          <a:endParaRPr lang="en-US" sz="2100" kern="1200" dirty="0"/>
        </a:p>
      </dsp:txBody>
      <dsp:txXfrm>
        <a:off x="1215249" y="2311769"/>
        <a:ext cx="1895473" cy="804140"/>
      </dsp:txXfrm>
    </dsp:sp>
    <dsp:sp modelId="{8BABC51B-633D-4DDE-AFF7-1C9D8683AE98}">
      <dsp:nvSpPr>
        <dsp:cNvPr id="0" name=""/>
        <dsp:cNvSpPr/>
      </dsp:nvSpPr>
      <dsp:spPr>
        <a:xfrm>
          <a:off x="3440995" y="2311769"/>
          <a:ext cx="804140" cy="80414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42CDB2-FF3F-4A38-BDF9-88A27504A812}">
      <dsp:nvSpPr>
        <dsp:cNvPr id="0" name=""/>
        <dsp:cNvSpPr/>
      </dsp:nvSpPr>
      <dsp:spPr>
        <a:xfrm>
          <a:off x="3609864" y="2480638"/>
          <a:ext cx="466401" cy="4664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1BEDEE-9493-40C9-B379-EB728A655C35}">
      <dsp:nvSpPr>
        <dsp:cNvPr id="0" name=""/>
        <dsp:cNvSpPr/>
      </dsp:nvSpPr>
      <dsp:spPr>
        <a:xfrm>
          <a:off x="4417451" y="2311769"/>
          <a:ext cx="1895473" cy="80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90000"/>
            </a:lnSpc>
            <a:spcBef>
              <a:spcPct val="0"/>
            </a:spcBef>
            <a:spcAft>
              <a:spcPct val="35000"/>
            </a:spcAft>
          </a:pPr>
          <a:r>
            <a:rPr lang="tr-TR" sz="2100" kern="1200"/>
            <a:t>Kültürel Etkileşim ve Küreselleşme</a:t>
          </a:r>
          <a:endParaRPr lang="en-US" sz="2100" kern="1200"/>
        </a:p>
      </dsp:txBody>
      <dsp:txXfrm>
        <a:off x="4417451" y="2311769"/>
        <a:ext cx="1895473" cy="8041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61BEF0D-F0BB-DE4B-95CE-6DB70DBA9567}" type="datetimeFigureOut">
              <a:rPr lang="en-US" smtClean="0"/>
              <a:pPr/>
              <a:t>8/18/2023</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367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61BEF0D-F0BB-DE4B-95CE-6DB70DBA9567}" type="datetimeFigureOut">
              <a:rPr lang="en-US" smtClean="0"/>
              <a:pPr/>
              <a:t>8/18/2023</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49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61BEF0D-F0BB-DE4B-95CE-6DB70DBA9567}" type="datetimeFigureOut">
              <a:rPr lang="en-US" smtClean="0"/>
              <a:pPr/>
              <a:t>8/18/2023</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916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5BFA754-D5C3-4E66-96A6-867B257F58DC}" type="datetimeFigureOut">
              <a:rPr lang="en-US" smtClean="0"/>
              <a:t>8/18/2023</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60849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61BEF0D-F0BB-DE4B-95CE-6DB70DBA9567}" type="datetimeFigureOut">
              <a:rPr lang="en-US" smtClean="0"/>
              <a:pPr/>
              <a:t>8/18/2023</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329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5BFA754-D5C3-4E66-96A6-867B257F58DC}" type="datetimeFigureOut">
              <a:rPr lang="en-US" smtClean="0"/>
              <a:t>8/18/2023</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9679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61BEF0D-F0BB-DE4B-95CE-6DB70DBA9567}" type="datetimeFigureOut">
              <a:rPr lang="en-US" smtClean="0"/>
              <a:pPr/>
              <a:t>8/18/2023</a:t>
            </a:fld>
            <a:endParaRPr lang="en-US" dirty="0"/>
          </a:p>
        </p:txBody>
      </p:sp>
      <p:sp>
        <p:nvSpPr>
          <p:cNvPr id="8" name="Altbilgi Yer Tutucusu 7"/>
          <p:cNvSpPr>
            <a:spLocks noGrp="1"/>
          </p:cNvSpPr>
          <p:nvPr>
            <p:ph type="ftr" sz="quarter" idx="11"/>
          </p:nvPr>
        </p:nvSpPr>
        <p:spPr/>
        <p:txBody>
          <a:bodyPr/>
          <a:lstStyle/>
          <a:p>
            <a:endParaRPr lang="en-US" dirty="0"/>
          </a:p>
        </p:txBody>
      </p:sp>
      <p:sp>
        <p:nvSpPr>
          <p:cNvPr id="9" name="Slayt Numarası Yer Tutucusu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730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61BEF0D-F0BB-DE4B-95CE-6DB70DBA9567}" type="datetimeFigureOut">
              <a:rPr lang="en-US" smtClean="0"/>
              <a:pPr/>
              <a:t>8/18/2023</a:t>
            </a:fld>
            <a:endParaRPr lang="en-US"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4673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61BEF0D-F0BB-DE4B-95CE-6DB70DBA9567}" type="datetimeFigureOut">
              <a:rPr lang="en-US" smtClean="0"/>
              <a:pPr/>
              <a:t>8/18/2023</a:t>
            </a:fld>
            <a:endParaRPr lang="en-US" dirty="0"/>
          </a:p>
        </p:txBody>
      </p:sp>
      <p:sp>
        <p:nvSpPr>
          <p:cNvPr id="3" name="Altbilgi Yer Tutucusu 2"/>
          <p:cNvSpPr>
            <a:spLocks noGrp="1"/>
          </p:cNvSpPr>
          <p:nvPr>
            <p:ph type="ftr" sz="quarter" idx="11"/>
          </p:nvPr>
        </p:nvSpPr>
        <p:spPr/>
        <p:txBody>
          <a:bodyPr/>
          <a:lstStyle/>
          <a:p>
            <a:endParaRPr lang="en-US" dirty="0"/>
          </a:p>
        </p:txBody>
      </p:sp>
      <p:sp>
        <p:nvSpPr>
          <p:cNvPr id="4" name="Slayt Numarası Yer Tutucusu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31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61BEF0D-F0BB-DE4B-95CE-6DB70DBA9567}" type="datetimeFigureOut">
              <a:rPr lang="en-US" smtClean="0"/>
              <a:pPr/>
              <a:t>8/18/2023</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678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61BEF0D-F0BB-DE4B-95CE-6DB70DBA9567}" type="datetimeFigureOut">
              <a:rPr lang="en-US" smtClean="0"/>
              <a:pPr/>
              <a:t>8/18/2023</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743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8/18/2023</a:t>
            </a:fld>
            <a:endParaRPr lang="en-US"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865175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orgm.meb.gov.tr/www/siber-zorbalik/icerik/208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xmlns="" id="{8D0D6D3E-D7F9-4591-9CA9-DDF4DB1F73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ctrTitle"/>
          </p:nvPr>
        </p:nvSpPr>
        <p:spPr>
          <a:xfrm>
            <a:off x="257175" y="1926942"/>
            <a:ext cx="5838824" cy="3163224"/>
          </a:xfrm>
        </p:spPr>
        <p:txBody>
          <a:bodyPr anchor="t">
            <a:normAutofit/>
          </a:bodyPr>
          <a:lstStyle/>
          <a:p>
            <a:r>
              <a:rPr lang="tr-TR" sz="2600" b="1" dirty="0"/>
              <a:t>Milli Eğitim Bakanlığı</a:t>
            </a:r>
            <a:br>
              <a:rPr lang="tr-TR" sz="2600" b="1" dirty="0"/>
            </a:br>
            <a:r>
              <a:rPr lang="tr-TR" sz="2600" b="1" dirty="0"/>
              <a:t>Özel Eğitim ve Rehberlik Hizmetleri Genel Müdürlüğü</a:t>
            </a:r>
            <a:br>
              <a:rPr lang="tr-TR" sz="2600" b="1" dirty="0"/>
            </a:br>
            <a:r>
              <a:rPr lang="tr-TR" sz="2600" b="1" dirty="0"/>
              <a:t/>
            </a:r>
            <a:br>
              <a:rPr lang="tr-TR" sz="2600" b="1" dirty="0"/>
            </a:br>
            <a:r>
              <a:rPr lang="tr-TR" sz="2600" b="1" dirty="0"/>
              <a:t/>
            </a:r>
            <a:br>
              <a:rPr lang="tr-TR" sz="2600" b="1" dirty="0"/>
            </a:br>
            <a:r>
              <a:rPr lang="tr-TR" sz="2600" b="1" dirty="0"/>
              <a:t>2023-2024 Eğitim Öğretim Yılı </a:t>
            </a:r>
            <a:br>
              <a:rPr lang="tr-TR" sz="2600" b="1" dirty="0"/>
            </a:br>
            <a:r>
              <a:rPr lang="tr-TR" sz="2600" b="1" dirty="0"/>
              <a:t>Mesleki Gelişim Dönemi</a:t>
            </a:r>
          </a:p>
        </p:txBody>
      </p:sp>
      <p:sp>
        <p:nvSpPr>
          <p:cNvPr id="67" name="Rectangle 66">
            <a:extLst>
              <a:ext uri="{FF2B5EF4-FFF2-40B4-BE49-F238E27FC236}">
                <a16:creationId xmlns:a16="http://schemas.microsoft.com/office/drawing/2014/main" xmlns="" id="{C4C9F2B0-1044-46EB-8AEB-C3BFFDE6C2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xmlns="" id="{D28B54C3-B57B-472A-B96E-1FCB67093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xmlns="" id="{7DB3C429-F8DA-49B9-AF84-21996FCF7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simge, sembol, amblem, daire, logo içeren bir resim&#10;&#10;Açıklama otomatik olarak oluşturuldu">
            <a:extLst>
              <a:ext uri="{FF2B5EF4-FFF2-40B4-BE49-F238E27FC236}">
                <a16:creationId xmlns:a16="http://schemas.microsoft.com/office/drawing/2014/main" xmlns="" id="{8C4363EB-0EAC-42D6-AC1A-1878AA65A27D}"/>
              </a:ext>
            </a:extLst>
          </p:cNvPr>
          <p:cNvPicPr>
            <a:picLocks noChangeAspect="1"/>
          </p:cNvPicPr>
          <p:nvPr/>
        </p:nvPicPr>
        <p:blipFill rotWithShape="1">
          <a:blip r:embed="rId2"/>
          <a:srcRect r="-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62471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49">
            <a:extLst>
              <a:ext uri="{FF2B5EF4-FFF2-40B4-BE49-F238E27FC236}">
                <a16:creationId xmlns:a16="http://schemas.microsoft.com/office/drawing/2014/main" xmlns=""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Unvan 1"/>
          <p:cNvSpPr>
            <a:spLocks noGrp="1"/>
          </p:cNvSpPr>
          <p:nvPr>
            <p:ph type="title"/>
          </p:nvPr>
        </p:nvSpPr>
        <p:spPr>
          <a:xfrm>
            <a:off x="479394" y="1070800"/>
            <a:ext cx="3939688" cy="5583126"/>
          </a:xfrm>
        </p:spPr>
        <p:txBody>
          <a:bodyPr>
            <a:normAutofit/>
          </a:bodyPr>
          <a:lstStyle/>
          <a:p>
            <a:pPr algn="r"/>
            <a:r>
              <a:rPr lang="tr-TR" sz="5400" b="1" dirty="0"/>
              <a:t>Gelişmeleri Kaçırma Korkusu</a:t>
            </a:r>
            <a:r>
              <a:rPr lang="tr-TR" sz="6200" b="1" dirty="0"/>
              <a:t/>
            </a:r>
            <a:br>
              <a:rPr lang="tr-TR" sz="6200" b="1" dirty="0"/>
            </a:br>
            <a:endParaRPr lang="tr-TR" sz="6200" dirty="0"/>
          </a:p>
        </p:txBody>
      </p:sp>
      <p:cxnSp>
        <p:nvCxnSpPr>
          <p:cNvPr id="68" name="Straight Connector 51">
            <a:extLst>
              <a:ext uri="{FF2B5EF4-FFF2-40B4-BE49-F238E27FC236}">
                <a16:creationId xmlns:a16="http://schemas.microsoft.com/office/drawing/2014/main" xmlns=""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5" name="İçerik Yer Tutucusu 2">
            <a:extLst>
              <a:ext uri="{FF2B5EF4-FFF2-40B4-BE49-F238E27FC236}">
                <a16:creationId xmlns:a16="http://schemas.microsoft.com/office/drawing/2014/main" xmlns="" id="{3CDD228D-3697-7BA2-F3CC-2B96B33A60E3}"/>
              </a:ext>
            </a:extLst>
          </p:cNvPr>
          <p:cNvGraphicFramePr>
            <a:graphicFrameLocks noGrp="1"/>
          </p:cNvGraphicFramePr>
          <p:nvPr>
            <p:ph idx="1"/>
            <p:extLst>
              <p:ext uri="{D42A27DB-BD31-4B8C-83A1-F6EECF244321}">
                <p14:modId xmlns:p14="http://schemas.microsoft.com/office/powerpoint/2010/main" val="2975499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a:extLst>
              <a:ext uri="{FF2B5EF4-FFF2-40B4-BE49-F238E27FC236}">
                <a16:creationId xmlns:a16="http://schemas.microsoft.com/office/drawing/2014/main" xmlns="" id="{B13A0841-9AE5-B623-B34F-A46504280B70}"/>
              </a:ext>
            </a:extLst>
          </p:cNvPr>
          <p:cNvPicPr>
            <a:picLocks noChangeAspect="1"/>
          </p:cNvPicPr>
          <p:nvPr/>
        </p:nvPicPr>
        <p:blipFill>
          <a:blip r:embed="rId7">
            <a:alphaModFix amt="50000"/>
          </a:blip>
          <a:stretch>
            <a:fillRect/>
          </a:stretch>
        </p:blipFill>
        <p:spPr>
          <a:xfrm>
            <a:off x="0" y="0"/>
            <a:ext cx="1422400" cy="1422400"/>
          </a:xfrm>
          <a:prstGeom prst="rect">
            <a:avLst/>
          </a:prstGeom>
        </p:spPr>
      </p:pic>
    </p:spTree>
    <p:extLst>
      <p:ext uri="{BB962C8B-B14F-4D97-AF65-F5344CB8AC3E}">
        <p14:creationId xmlns:p14="http://schemas.microsoft.com/office/powerpoint/2010/main" val="89370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548640"/>
            <a:ext cx="3600860" cy="5431536"/>
          </a:xfrm>
        </p:spPr>
        <p:txBody>
          <a:bodyPr>
            <a:normAutofit/>
          </a:bodyPr>
          <a:lstStyle/>
          <a:p>
            <a:r>
              <a:rPr lang="tr-TR" sz="5400" b="1" dirty="0"/>
              <a:t>Israrlı </a:t>
            </a:r>
            <a:r>
              <a:rPr lang="tr-TR" sz="5400" b="1" dirty="0" err="1"/>
              <a:t>Özçekim</a:t>
            </a:r>
            <a:r>
              <a:rPr lang="tr-TR" sz="5400" b="1" dirty="0"/>
              <a:t/>
            </a:r>
            <a:br>
              <a:rPr lang="tr-TR" sz="5400" b="1" dirty="0"/>
            </a:br>
            <a:endParaRPr lang="tr-TR" sz="5400" dirty="0"/>
          </a:p>
        </p:txBody>
      </p:sp>
      <p:sp>
        <p:nvSpPr>
          <p:cNvPr id="36" name="sketch line">
            <a:extLst>
              <a:ext uri="{FF2B5EF4-FFF2-40B4-BE49-F238E27FC236}">
                <a16:creationId xmlns:a16="http://schemas.microsoft.com/office/drawing/2014/main" xmlns=""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126418" y="552091"/>
            <a:ext cx="5577441" cy="5428085"/>
          </a:xfrm>
        </p:spPr>
        <p:txBody>
          <a:bodyPr anchor="ctr">
            <a:normAutofit/>
          </a:bodyPr>
          <a:lstStyle/>
          <a:p>
            <a:pPr marL="0" indent="0" algn="just">
              <a:buNone/>
            </a:pPr>
            <a:r>
              <a:rPr lang="tr-TR" sz="2400" dirty="0"/>
              <a:t>Bireylerin sosyal medya platformlarında yaygın olarak kullanılan filtreler ve düzenlemelerle oluşturulan mükemmel veya idealize edilmiş görüntüleri gerçek fiziksel görünüşleriyle karşılaştırarak memnuniyetsizlik veya rahatsızlık duymalarını ifade eder.</a:t>
            </a:r>
          </a:p>
        </p:txBody>
      </p:sp>
      <p:pic>
        <p:nvPicPr>
          <p:cNvPr id="5" name="Resim 4">
            <a:extLst>
              <a:ext uri="{FF2B5EF4-FFF2-40B4-BE49-F238E27FC236}">
                <a16:creationId xmlns:a16="http://schemas.microsoft.com/office/drawing/2014/main" xmlns="" id="{596F34FA-9642-2485-906C-B1ECB5127FA1}"/>
              </a:ext>
            </a:extLst>
          </p:cNvPr>
          <p:cNvPicPr>
            <a:picLocks noChangeAspect="1"/>
          </p:cNvPicPr>
          <p:nvPr/>
        </p:nvPicPr>
        <p:blipFill>
          <a:blip r:embed="rId2">
            <a:alphaModFix amt="50000"/>
          </a:blip>
          <a:stretch>
            <a:fillRect/>
          </a:stretch>
        </p:blipFill>
        <p:spPr>
          <a:xfrm>
            <a:off x="0" y="166624"/>
            <a:ext cx="1422400" cy="1422400"/>
          </a:xfrm>
          <a:prstGeom prst="rect">
            <a:avLst/>
          </a:prstGeom>
        </p:spPr>
      </p:pic>
    </p:spTree>
    <p:extLst>
      <p:ext uri="{BB962C8B-B14F-4D97-AF65-F5344CB8AC3E}">
        <p14:creationId xmlns:p14="http://schemas.microsoft.com/office/powerpoint/2010/main" val="166640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409703" y="351677"/>
            <a:ext cx="5251316" cy="1807305"/>
          </a:xfrm>
        </p:spPr>
        <p:txBody>
          <a:bodyPr>
            <a:normAutofit/>
          </a:bodyPr>
          <a:lstStyle/>
          <a:p>
            <a:r>
              <a:rPr lang="tr-TR" b="1" dirty="0"/>
              <a:t>Sanal </a:t>
            </a:r>
            <a:r>
              <a:rPr lang="tr-TR" b="1" dirty="0" smtClean="0"/>
              <a:t>Benlik</a:t>
            </a:r>
            <a:r>
              <a:rPr lang="tr-TR" b="1" dirty="0"/>
              <a:t/>
            </a:r>
            <a:br>
              <a:rPr lang="tr-TR" b="1" dirty="0"/>
            </a:br>
            <a:endParaRPr lang="tr-TR" dirty="0"/>
          </a:p>
        </p:txBody>
      </p:sp>
      <p:sp>
        <p:nvSpPr>
          <p:cNvPr id="3" name="İçerik Yer Tutucusu 2"/>
          <p:cNvSpPr>
            <a:spLocks noGrp="1"/>
          </p:cNvSpPr>
          <p:nvPr>
            <p:ph idx="1"/>
          </p:nvPr>
        </p:nvSpPr>
        <p:spPr>
          <a:xfrm>
            <a:off x="698503" y="1655380"/>
            <a:ext cx="5391013" cy="4556234"/>
          </a:xfrm>
        </p:spPr>
        <p:txBody>
          <a:bodyPr>
            <a:normAutofit/>
          </a:bodyPr>
          <a:lstStyle/>
          <a:p>
            <a:pPr marL="0" indent="0" algn="just">
              <a:buNone/>
            </a:pPr>
            <a:r>
              <a:rPr lang="tr-TR" sz="2000" b="1" dirty="0"/>
              <a:t>Sanal </a:t>
            </a:r>
            <a:r>
              <a:rPr lang="tr-TR" sz="2000" b="1" dirty="0" smtClean="0"/>
              <a:t>benlik, </a:t>
            </a:r>
            <a:r>
              <a:rPr lang="tr-TR" sz="2000" dirty="0"/>
              <a:t>kişinin internet ve dijital platformlarda temsil ettiği dijital </a:t>
            </a:r>
            <a:r>
              <a:rPr lang="tr-TR" sz="2000" dirty="0" smtClean="0"/>
              <a:t>benliği </a:t>
            </a:r>
            <a:r>
              <a:rPr lang="tr-TR" sz="2000" dirty="0"/>
              <a:t>ifade eder.</a:t>
            </a:r>
          </a:p>
          <a:p>
            <a:pPr marL="0" indent="0" algn="just">
              <a:buNone/>
            </a:pPr>
            <a:endParaRPr lang="tr-TR" sz="2000" dirty="0"/>
          </a:p>
          <a:p>
            <a:pPr marL="0" indent="0" algn="just">
              <a:buNone/>
            </a:pPr>
            <a:r>
              <a:rPr lang="tr-TR" sz="2000" dirty="0"/>
              <a:t>Bu, bireylerin çevrimiçi varlıklarını oluştururken sergilediği özellikleri, paylaşımları, etkileşimleri ve dijital aktiviteleri içerir. Kısacası, sanal </a:t>
            </a:r>
            <a:r>
              <a:rPr lang="tr-TR" sz="2000" dirty="0" smtClean="0"/>
              <a:t>benlik</a:t>
            </a:r>
            <a:r>
              <a:rPr lang="tr-TR" sz="2000" dirty="0" smtClean="0"/>
              <a:t>, </a:t>
            </a:r>
            <a:r>
              <a:rPr lang="tr-TR" sz="2000" dirty="0"/>
              <a:t>kişinin dijital dünyada nasıl görünmek istediğidir.</a:t>
            </a:r>
          </a:p>
          <a:p>
            <a:pPr marL="0" indent="0" algn="just">
              <a:buNone/>
            </a:pPr>
            <a:endParaRPr lang="tr-TR" sz="2000" dirty="0"/>
          </a:p>
          <a:p>
            <a:pPr marL="0" indent="0" algn="just">
              <a:buNone/>
            </a:pPr>
            <a:r>
              <a:rPr lang="tr-TR" sz="2000" dirty="0"/>
              <a:t>Sanal </a:t>
            </a:r>
            <a:r>
              <a:rPr lang="tr-TR" sz="2000" dirty="0" smtClean="0"/>
              <a:t>benlik</a:t>
            </a:r>
            <a:r>
              <a:rPr lang="tr-TR" sz="2000" dirty="0" smtClean="0"/>
              <a:t>, </a:t>
            </a:r>
            <a:r>
              <a:rPr lang="tr-TR" sz="2000" dirty="0"/>
              <a:t>dijital ikame olarak kişinin gerçek dünyada yapmadığı veya yapmak istediği şeyleri dijital dünyada gerçekleştirebilme imkanını sunar. </a:t>
            </a:r>
          </a:p>
        </p:txBody>
      </p:sp>
      <p:pic>
        <p:nvPicPr>
          <p:cNvPr id="26" name="Picture 25" descr="Uygulamalara sahip mobil cihaz">
            <a:extLst>
              <a:ext uri="{FF2B5EF4-FFF2-40B4-BE49-F238E27FC236}">
                <a16:creationId xmlns:a16="http://schemas.microsoft.com/office/drawing/2014/main" xmlns="" id="{8585BE17-E43F-9EFA-DF06-918388B121B9}"/>
              </a:ext>
            </a:extLst>
          </p:cNvPr>
          <p:cNvPicPr>
            <a:picLocks noChangeAspect="1"/>
          </p:cNvPicPr>
          <p:nvPr/>
        </p:nvPicPr>
        <p:blipFill rotWithShape="1">
          <a:blip r:embed="rId2"/>
          <a:srcRect l="45332" r="576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5" name="Resim 4">
            <a:extLst>
              <a:ext uri="{FF2B5EF4-FFF2-40B4-BE49-F238E27FC236}">
                <a16:creationId xmlns:a16="http://schemas.microsoft.com/office/drawing/2014/main" xmlns="" id="{D9B11194-4095-5D8E-6B7B-2C978A65A7F8}"/>
              </a:ext>
            </a:extLst>
          </p:cNvPr>
          <p:cNvPicPr>
            <a:picLocks noChangeAspect="1"/>
          </p:cNvPicPr>
          <p:nvPr/>
        </p:nvPicPr>
        <p:blipFill>
          <a:blip r:embed="rId3">
            <a:alphaModFix amt="50000"/>
          </a:blip>
          <a:stretch>
            <a:fillRect/>
          </a:stretch>
        </p:blipFill>
        <p:spPr>
          <a:xfrm>
            <a:off x="-12697" y="0"/>
            <a:ext cx="1422400" cy="1422400"/>
          </a:xfrm>
          <a:prstGeom prst="rect">
            <a:avLst/>
          </a:prstGeom>
        </p:spPr>
      </p:pic>
    </p:spTree>
    <p:extLst>
      <p:ext uri="{BB962C8B-B14F-4D97-AF65-F5344CB8AC3E}">
        <p14:creationId xmlns:p14="http://schemas.microsoft.com/office/powerpoint/2010/main" val="270146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xmlns=""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1">
            <a:extLst>
              <a:ext uri="{FF2B5EF4-FFF2-40B4-BE49-F238E27FC236}">
                <a16:creationId xmlns:a16="http://schemas.microsoft.com/office/drawing/2014/main" xmlns=""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86834" y="591344"/>
            <a:ext cx="3200400" cy="5585619"/>
          </a:xfrm>
        </p:spPr>
        <p:txBody>
          <a:bodyPr>
            <a:normAutofit/>
          </a:bodyPr>
          <a:lstStyle/>
          <a:p>
            <a:r>
              <a:rPr lang="tr-TR" b="1">
                <a:solidFill>
                  <a:srgbClr val="FFFFFF"/>
                </a:solidFill>
              </a:rPr>
              <a:t>Siber Dışlanma</a:t>
            </a:r>
            <a:br>
              <a:rPr lang="tr-TR" b="1">
                <a:solidFill>
                  <a:srgbClr val="FFFFFF"/>
                </a:solidFill>
              </a:rPr>
            </a:br>
            <a:endParaRPr lang="tr-TR">
              <a:solidFill>
                <a:srgbClr val="FFFFFF"/>
              </a:solidFill>
            </a:endParaRPr>
          </a:p>
        </p:txBody>
      </p:sp>
      <p:sp>
        <p:nvSpPr>
          <p:cNvPr id="34" name="Arc 33">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4447308" y="591344"/>
            <a:ext cx="6906491" cy="5585619"/>
          </a:xfrm>
        </p:spPr>
        <p:txBody>
          <a:bodyPr anchor="ctr">
            <a:normAutofit/>
          </a:bodyPr>
          <a:lstStyle/>
          <a:p>
            <a:pPr marL="0" indent="0" algn="just">
              <a:buNone/>
            </a:pPr>
            <a:r>
              <a:rPr lang="tr-TR" dirty="0"/>
              <a:t>Çevrimiçi platformlarda veya dijital ortamlarda bireylerin veya grupların istemeden veya kasıtlı olarak dışlanması veya dışarıda bırakılması durumunu ifade eder. </a:t>
            </a:r>
          </a:p>
          <a:p>
            <a:pPr marL="0" indent="0" algn="just">
              <a:buNone/>
            </a:pPr>
            <a:endParaRPr lang="tr-TR" dirty="0"/>
          </a:p>
          <a:p>
            <a:pPr marL="0" indent="0" algn="just">
              <a:buNone/>
            </a:pPr>
            <a:r>
              <a:rPr lang="tr-TR" dirty="0"/>
              <a:t>Bu terim, geleneksel dışlanma veya dışarıda bırakılma kavramının dijital dünyadaki yansımasıdır.</a:t>
            </a:r>
          </a:p>
          <a:p>
            <a:pPr marL="0" indent="0">
              <a:buNone/>
            </a:pPr>
            <a:endParaRPr lang="tr-TR" dirty="0"/>
          </a:p>
        </p:txBody>
      </p:sp>
    </p:spTree>
    <p:extLst>
      <p:ext uri="{BB962C8B-B14F-4D97-AF65-F5344CB8AC3E}">
        <p14:creationId xmlns:p14="http://schemas.microsoft.com/office/powerpoint/2010/main" val="1087266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xmlns=""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446426" y="821532"/>
            <a:ext cx="10515600" cy="1133693"/>
          </a:xfrm>
        </p:spPr>
        <p:txBody>
          <a:bodyPr>
            <a:normAutofit/>
          </a:bodyPr>
          <a:lstStyle/>
          <a:p>
            <a:r>
              <a:rPr lang="tr-TR" sz="3600" b="1" dirty="0"/>
              <a:t>Mobil Cihaz Yoksunluğu Korkusu</a:t>
            </a:r>
            <a:br>
              <a:rPr lang="tr-TR" sz="3600" b="1" dirty="0"/>
            </a:br>
            <a:endParaRPr lang="tr-TR" sz="3600" dirty="0"/>
          </a:p>
        </p:txBody>
      </p:sp>
      <p:graphicFrame>
        <p:nvGraphicFramePr>
          <p:cNvPr id="17" name="İçerik Yer Tutucusu 2">
            <a:extLst>
              <a:ext uri="{FF2B5EF4-FFF2-40B4-BE49-F238E27FC236}">
                <a16:creationId xmlns:a16="http://schemas.microsoft.com/office/drawing/2014/main" xmlns="" id="{F5436ADF-ABDA-24B0-3E43-F971A379518C}"/>
              </a:ext>
            </a:extLst>
          </p:cNvPr>
          <p:cNvGraphicFramePr>
            <a:graphicFrameLocks noGrp="1"/>
          </p:cNvGraphicFramePr>
          <p:nvPr>
            <p:ph idx="1"/>
            <p:extLst>
              <p:ext uri="{D42A27DB-BD31-4B8C-83A1-F6EECF244321}">
                <p14:modId xmlns:p14="http://schemas.microsoft.com/office/powerpoint/2010/main" val="41313913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a:extLst>
              <a:ext uri="{FF2B5EF4-FFF2-40B4-BE49-F238E27FC236}">
                <a16:creationId xmlns:a16="http://schemas.microsoft.com/office/drawing/2014/main" xmlns="" id="{11B1A3AE-CD85-6DC3-B5E9-C41FE2C83440}"/>
              </a:ext>
            </a:extLst>
          </p:cNvPr>
          <p:cNvPicPr>
            <a:picLocks noChangeAspect="1"/>
          </p:cNvPicPr>
          <p:nvPr/>
        </p:nvPicPr>
        <p:blipFill>
          <a:blip r:embed="rId7">
            <a:alphaModFix amt="50000"/>
          </a:blip>
          <a:stretch>
            <a:fillRect/>
          </a:stretch>
        </p:blipFill>
        <p:spPr>
          <a:xfrm>
            <a:off x="-1" y="0"/>
            <a:ext cx="1422400" cy="1422400"/>
          </a:xfrm>
          <a:prstGeom prst="rect">
            <a:avLst/>
          </a:prstGeom>
        </p:spPr>
      </p:pic>
    </p:spTree>
    <p:extLst>
      <p:ext uri="{BB962C8B-B14F-4D97-AF65-F5344CB8AC3E}">
        <p14:creationId xmlns:p14="http://schemas.microsoft.com/office/powerpoint/2010/main" val="172002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42535" y="681037"/>
            <a:ext cx="10515600" cy="1325563"/>
          </a:xfrm>
        </p:spPr>
        <p:txBody>
          <a:bodyPr/>
          <a:lstStyle/>
          <a:p>
            <a:r>
              <a:rPr lang="tr-TR" b="1" dirty="0"/>
              <a:t>Şarj Bağımlılığı</a:t>
            </a:r>
            <a:br>
              <a:rPr lang="tr-TR" b="1" dirty="0"/>
            </a:br>
            <a:endParaRPr lang="tr-TR" dirty="0"/>
          </a:p>
        </p:txBody>
      </p:sp>
      <p:graphicFrame>
        <p:nvGraphicFramePr>
          <p:cNvPr id="5" name="İçerik Yer Tutucusu 2">
            <a:extLst>
              <a:ext uri="{FF2B5EF4-FFF2-40B4-BE49-F238E27FC236}">
                <a16:creationId xmlns:a16="http://schemas.microsoft.com/office/drawing/2014/main" xmlns="" id="{1131F777-5C15-73DA-0254-EFA1245B1DAE}"/>
              </a:ext>
            </a:extLst>
          </p:cNvPr>
          <p:cNvGraphicFramePr>
            <a:graphicFrameLocks noGrp="1"/>
          </p:cNvGraphicFramePr>
          <p:nvPr>
            <p:ph idx="1"/>
            <p:extLst>
              <p:ext uri="{D42A27DB-BD31-4B8C-83A1-F6EECF244321}">
                <p14:modId xmlns:p14="http://schemas.microsoft.com/office/powerpoint/2010/main" val="1220845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a:extLst>
              <a:ext uri="{FF2B5EF4-FFF2-40B4-BE49-F238E27FC236}">
                <a16:creationId xmlns:a16="http://schemas.microsoft.com/office/drawing/2014/main" xmlns="" id="{7430E342-ED45-CFF1-E089-AA5AF044A462}"/>
              </a:ext>
            </a:extLst>
          </p:cNvPr>
          <p:cNvPicPr>
            <a:picLocks noChangeAspect="1"/>
          </p:cNvPicPr>
          <p:nvPr/>
        </p:nvPicPr>
        <p:blipFill>
          <a:blip r:embed="rId7">
            <a:alphaModFix amt="50000"/>
          </a:blip>
          <a:stretch>
            <a:fillRect/>
          </a:stretch>
        </p:blipFill>
        <p:spPr>
          <a:xfrm>
            <a:off x="0" y="0"/>
            <a:ext cx="1422400" cy="1422400"/>
          </a:xfrm>
          <a:prstGeom prst="rect">
            <a:avLst/>
          </a:prstGeom>
        </p:spPr>
      </p:pic>
    </p:spTree>
    <p:extLst>
      <p:ext uri="{BB962C8B-B14F-4D97-AF65-F5344CB8AC3E}">
        <p14:creationId xmlns:p14="http://schemas.microsoft.com/office/powerpoint/2010/main" val="201413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624334" y="621792"/>
            <a:ext cx="4818888" cy="1481328"/>
          </a:xfrm>
        </p:spPr>
        <p:txBody>
          <a:bodyPr anchor="b">
            <a:normAutofit/>
          </a:bodyPr>
          <a:lstStyle/>
          <a:p>
            <a:r>
              <a:rPr lang="tr-TR" sz="5000" b="1"/>
              <a:t>Siber Şiddet</a:t>
            </a:r>
            <a:br>
              <a:rPr lang="tr-TR" sz="5000" b="1"/>
            </a:br>
            <a:endParaRPr lang="tr-TR" sz="5000"/>
          </a:p>
        </p:txBody>
      </p:sp>
      <p:sp>
        <p:nvSpPr>
          <p:cNvPr id="25" name="sketch line">
            <a:extLst>
              <a:ext uri="{FF2B5EF4-FFF2-40B4-BE49-F238E27FC236}">
                <a16:creationId xmlns:a16="http://schemas.microsoft.com/office/drawing/2014/main" xmlns=""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30936" y="2660904"/>
            <a:ext cx="4818888" cy="3547872"/>
          </a:xfrm>
        </p:spPr>
        <p:txBody>
          <a:bodyPr anchor="t">
            <a:normAutofit fontScale="92500" lnSpcReduction="10000"/>
          </a:bodyPr>
          <a:lstStyle/>
          <a:p>
            <a:pPr algn="just"/>
            <a:r>
              <a:rPr lang="tr-TR" sz="2000" dirty="0"/>
              <a:t>Siber şiddet, internet ve dijital iletişim araçları kullanılarak başkalarına zarar vermek, rahatsızlık vermek, taciz etmek veya tehdit etmek amacıyla gerçekleştirilen saldırgan davranışları ifade eder. Bu tür şiddet, dijital platformlar ve iletişim kanalları aracılığıyla gerçekleştirilir ve mağdurları duygusal, psikolojik veya sosyal olarak etkileyebilir.</a:t>
            </a:r>
          </a:p>
          <a:p>
            <a:pPr marL="0" indent="0" algn="just">
              <a:buNone/>
            </a:pPr>
            <a:endParaRPr lang="tr-TR" sz="2000" dirty="0"/>
          </a:p>
          <a:p>
            <a:pPr algn="just"/>
            <a:r>
              <a:rPr lang="tr-TR" sz="2000" dirty="0"/>
              <a:t>Siber zorbalık, çevrimiçi taciz, dijital zorlama, çevrimiçi iftira, dijital ortamda ısrarlı takip şeklinde görülebilir.</a:t>
            </a:r>
          </a:p>
          <a:p>
            <a:endParaRPr lang="tr-TR" sz="2000" b="1" dirty="0"/>
          </a:p>
        </p:txBody>
      </p:sp>
      <p:pic>
        <p:nvPicPr>
          <p:cNvPr id="7" name="Graphic 6" descr="Dizüstü Bilgisayar">
            <a:extLst>
              <a:ext uri="{FF2B5EF4-FFF2-40B4-BE49-F238E27FC236}">
                <a16:creationId xmlns:a16="http://schemas.microsoft.com/office/drawing/2014/main" xmlns="" id="{0ECE947B-AC19-E5A0-BFBC-4B21A95522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41885" y="1399032"/>
            <a:ext cx="5458968" cy="5458968"/>
          </a:xfrm>
          <a:prstGeom prst="rect">
            <a:avLst/>
          </a:prstGeom>
        </p:spPr>
      </p:pic>
      <p:pic>
        <p:nvPicPr>
          <p:cNvPr id="5" name="Resim 4">
            <a:extLst>
              <a:ext uri="{FF2B5EF4-FFF2-40B4-BE49-F238E27FC236}">
                <a16:creationId xmlns:a16="http://schemas.microsoft.com/office/drawing/2014/main" xmlns="" id="{903EEDAC-BA16-EB41-239C-DECE9DE3FC50}"/>
              </a:ext>
            </a:extLst>
          </p:cNvPr>
          <p:cNvPicPr>
            <a:picLocks noChangeAspect="1"/>
          </p:cNvPicPr>
          <p:nvPr/>
        </p:nvPicPr>
        <p:blipFill>
          <a:blip r:embed="rId4">
            <a:alphaModFix amt="50000"/>
          </a:blip>
          <a:stretch>
            <a:fillRect/>
          </a:stretch>
        </p:blipFill>
        <p:spPr>
          <a:xfrm>
            <a:off x="79947" y="0"/>
            <a:ext cx="1422400" cy="1422400"/>
          </a:xfrm>
          <a:prstGeom prst="rect">
            <a:avLst/>
          </a:prstGeom>
        </p:spPr>
      </p:pic>
    </p:spTree>
    <p:extLst>
      <p:ext uri="{BB962C8B-B14F-4D97-AF65-F5344CB8AC3E}">
        <p14:creationId xmlns:p14="http://schemas.microsoft.com/office/powerpoint/2010/main" val="4226973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296416" y="247129"/>
            <a:ext cx="11018520" cy="1434415"/>
          </a:xfrm>
        </p:spPr>
        <p:txBody>
          <a:bodyPr anchor="b">
            <a:normAutofit/>
          </a:bodyPr>
          <a:lstStyle/>
          <a:p>
            <a:r>
              <a:rPr lang="tr-TR" sz="3400" b="1" dirty="0"/>
              <a:t>Dijitalleşmenin Sosyolojik Etkileri: Toplumsal Değişim ve İletişim </a:t>
            </a:r>
            <a:br>
              <a:rPr lang="tr-TR" sz="3400" b="1" dirty="0"/>
            </a:br>
            <a:endParaRPr lang="tr-TR" sz="3400" b="1" dirty="0"/>
          </a:p>
        </p:txBody>
      </p:sp>
      <p:sp>
        <p:nvSpPr>
          <p:cNvPr id="12"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xmlns="" id="{C43D2DDA-FD06-F868-8960-FDA67EF8148A}"/>
              </a:ext>
            </a:extLst>
          </p:cNvPr>
          <p:cNvGraphicFramePr>
            <a:graphicFrameLocks noGrp="1"/>
          </p:cNvGraphicFramePr>
          <p:nvPr>
            <p:ph idx="1"/>
            <p:extLst>
              <p:ext uri="{D42A27DB-BD31-4B8C-83A1-F6EECF244321}">
                <p14:modId xmlns:p14="http://schemas.microsoft.com/office/powerpoint/2010/main" val="2848230207"/>
              </p:ext>
            </p:extLst>
          </p:nvPr>
        </p:nvGraphicFramePr>
        <p:xfrm>
          <a:off x="1181932" y="1958976"/>
          <a:ext cx="9753921" cy="3951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a:extLst>
              <a:ext uri="{FF2B5EF4-FFF2-40B4-BE49-F238E27FC236}">
                <a16:creationId xmlns:a16="http://schemas.microsoft.com/office/drawing/2014/main" xmlns="" id="{C9255BF8-BECB-4428-3AB6-45D4D8267041}"/>
              </a:ext>
            </a:extLst>
          </p:cNvPr>
          <p:cNvPicPr>
            <a:picLocks noChangeAspect="1"/>
          </p:cNvPicPr>
          <p:nvPr/>
        </p:nvPicPr>
        <p:blipFill>
          <a:blip r:embed="rId7">
            <a:alphaModFix amt="50000"/>
          </a:blip>
          <a:stretch>
            <a:fillRect/>
          </a:stretch>
        </p:blipFill>
        <p:spPr>
          <a:xfrm>
            <a:off x="0" y="0"/>
            <a:ext cx="1422400" cy="1422400"/>
          </a:xfrm>
          <a:prstGeom prst="rect">
            <a:avLst/>
          </a:prstGeom>
        </p:spPr>
      </p:pic>
    </p:spTree>
    <p:extLst>
      <p:ext uri="{BB962C8B-B14F-4D97-AF65-F5344CB8AC3E}">
        <p14:creationId xmlns:p14="http://schemas.microsoft.com/office/powerpoint/2010/main" val="3696579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ğ ve düğümlerden oluşan küre">
            <a:extLst>
              <a:ext uri="{FF2B5EF4-FFF2-40B4-BE49-F238E27FC236}">
                <a16:creationId xmlns:a16="http://schemas.microsoft.com/office/drawing/2014/main" xmlns="" id="{2FA6EF18-993C-9689-61EC-F9A4332DD46D}"/>
              </a:ext>
            </a:extLst>
          </p:cNvPr>
          <p:cNvPicPr>
            <a:picLocks noChangeAspect="1"/>
          </p:cNvPicPr>
          <p:nvPr/>
        </p:nvPicPr>
        <p:blipFill rotWithShape="1">
          <a:blip r:embed="rId2"/>
          <a:srcRect b="5436"/>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1656980" y="472444"/>
            <a:ext cx="3822189" cy="1899912"/>
          </a:xfrm>
        </p:spPr>
        <p:txBody>
          <a:bodyPr>
            <a:normAutofit/>
          </a:bodyPr>
          <a:lstStyle/>
          <a:p>
            <a:r>
              <a:rPr lang="tr-TR" sz="4000" b="1" dirty="0"/>
              <a:t>İletişim Biçimleri ve Etkileşim</a:t>
            </a:r>
            <a:br>
              <a:rPr lang="tr-TR" sz="4000" b="1" dirty="0"/>
            </a:br>
            <a:endParaRPr lang="tr-TR" sz="4000" dirty="0"/>
          </a:p>
        </p:txBody>
      </p:sp>
      <p:sp>
        <p:nvSpPr>
          <p:cNvPr id="3" name="İçerik Yer Tutucusu 2"/>
          <p:cNvSpPr>
            <a:spLocks noGrp="1"/>
          </p:cNvSpPr>
          <p:nvPr>
            <p:ph idx="1"/>
          </p:nvPr>
        </p:nvSpPr>
        <p:spPr>
          <a:xfrm>
            <a:off x="838200" y="2434201"/>
            <a:ext cx="3822189" cy="3742762"/>
          </a:xfrm>
        </p:spPr>
        <p:txBody>
          <a:bodyPr>
            <a:normAutofit/>
          </a:bodyPr>
          <a:lstStyle/>
          <a:p>
            <a:pPr marL="0" indent="0" algn="just">
              <a:buNone/>
            </a:pPr>
            <a:r>
              <a:rPr lang="tr-TR" sz="2000" dirty="0"/>
              <a:t>Dijitalleşme, iletişim biçimlerini çeşitlendirmiştir. İnsanlar artık coğrafi sınırların ötesinde anında iletişim kurabilirler. Sosyal medya, e-posta, anlık mesajlaşma ve diğer dijital araçlar, insanların etkileşim biçimlerini değiştirmiş, farklı kültürler arasında iletişimi kolaylaştırmıştır.</a:t>
            </a:r>
          </a:p>
        </p:txBody>
      </p:sp>
      <p:pic>
        <p:nvPicPr>
          <p:cNvPr id="6" name="Resim 5">
            <a:extLst>
              <a:ext uri="{FF2B5EF4-FFF2-40B4-BE49-F238E27FC236}">
                <a16:creationId xmlns:a16="http://schemas.microsoft.com/office/drawing/2014/main" xmlns="" id="{8B87FB39-726C-26E1-FE02-9F885EADB355}"/>
              </a:ext>
            </a:extLst>
          </p:cNvPr>
          <p:cNvPicPr>
            <a:picLocks noChangeAspect="1"/>
          </p:cNvPicPr>
          <p:nvPr/>
        </p:nvPicPr>
        <p:blipFill>
          <a:blip r:embed="rId3">
            <a:alphaModFix amt="50000"/>
          </a:blip>
          <a:stretch>
            <a:fillRect/>
          </a:stretch>
        </p:blipFill>
        <p:spPr>
          <a:xfrm>
            <a:off x="-1" y="0"/>
            <a:ext cx="1422400" cy="1422400"/>
          </a:xfrm>
          <a:prstGeom prst="rect">
            <a:avLst/>
          </a:prstGeom>
        </p:spPr>
      </p:pic>
    </p:spTree>
    <p:extLst>
      <p:ext uri="{BB962C8B-B14F-4D97-AF65-F5344CB8AC3E}">
        <p14:creationId xmlns:p14="http://schemas.microsoft.com/office/powerpoint/2010/main" val="4046892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90D01200-0224-43C5-AB38-FB4D16B73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323848" y="722693"/>
            <a:ext cx="6268770" cy="1536192"/>
          </a:xfrm>
        </p:spPr>
        <p:txBody>
          <a:bodyPr anchor="b">
            <a:normAutofit/>
          </a:bodyPr>
          <a:lstStyle/>
          <a:p>
            <a:r>
              <a:rPr lang="tr-TR" sz="4000" b="1" dirty="0"/>
              <a:t>Toplumsal Katılım</a:t>
            </a:r>
            <a:r>
              <a:rPr lang="tr-TR" sz="5200" b="1" dirty="0"/>
              <a:t/>
            </a:r>
            <a:br>
              <a:rPr lang="tr-TR" sz="5200" b="1" dirty="0"/>
            </a:br>
            <a:endParaRPr lang="tr-TR" sz="5200" dirty="0"/>
          </a:p>
        </p:txBody>
      </p:sp>
      <p:sp>
        <p:nvSpPr>
          <p:cNvPr id="33" name="Rectangle 32">
            <a:extLst>
              <a:ext uri="{FF2B5EF4-FFF2-40B4-BE49-F238E27FC236}">
                <a16:creationId xmlns:a16="http://schemas.microsoft.com/office/drawing/2014/main" xmlns="" id="{728A44A4-A002-4A88-9FC9-1D0566C97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xmlns="" id="{3E7D5C7B-DD16-401B-85CE-4AAA2A4F5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p:cNvSpPr>
            <a:spLocks noGrp="1"/>
          </p:cNvSpPr>
          <p:nvPr>
            <p:ph idx="1"/>
          </p:nvPr>
        </p:nvSpPr>
        <p:spPr>
          <a:xfrm>
            <a:off x="612648" y="3054222"/>
            <a:ext cx="6268770" cy="2825496"/>
          </a:xfrm>
        </p:spPr>
        <p:txBody>
          <a:bodyPr>
            <a:normAutofit/>
          </a:bodyPr>
          <a:lstStyle/>
          <a:p>
            <a:pPr marL="0" indent="0" algn="just">
              <a:buNone/>
            </a:pPr>
            <a:r>
              <a:rPr lang="tr-TR" sz="2200" dirty="0"/>
              <a:t>Dijital platformlar, toplumsal konular hakkında daha fazla insanın fikirlerini dile getirebileceği ve görüşlerini paylaşabileceği bir alan sunmuştur. Bu durum da bireysel ve toplumsal olay/durumlara ilişkin bilgi alış verişini hızlandırmaktadır. </a:t>
            </a:r>
          </a:p>
        </p:txBody>
      </p:sp>
      <p:pic>
        <p:nvPicPr>
          <p:cNvPr id="7" name="Graphic 6" descr="User Network">
            <a:extLst>
              <a:ext uri="{FF2B5EF4-FFF2-40B4-BE49-F238E27FC236}">
                <a16:creationId xmlns:a16="http://schemas.microsoft.com/office/drawing/2014/main" xmlns="" id="{BA5DA1E1-27A7-6586-7EB1-AC85A59F26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494066" y="1272395"/>
            <a:ext cx="4237686" cy="4237686"/>
          </a:xfrm>
          <a:prstGeom prst="rect">
            <a:avLst/>
          </a:prstGeom>
        </p:spPr>
      </p:pic>
      <p:pic>
        <p:nvPicPr>
          <p:cNvPr id="5" name="Resim 4">
            <a:extLst>
              <a:ext uri="{FF2B5EF4-FFF2-40B4-BE49-F238E27FC236}">
                <a16:creationId xmlns:a16="http://schemas.microsoft.com/office/drawing/2014/main" xmlns="" id="{9658EC06-B2B8-20AF-1668-F17B14F0EA53}"/>
              </a:ext>
            </a:extLst>
          </p:cNvPr>
          <p:cNvPicPr>
            <a:picLocks noChangeAspect="1"/>
          </p:cNvPicPr>
          <p:nvPr/>
        </p:nvPicPr>
        <p:blipFill>
          <a:blip r:embed="rId4">
            <a:alphaModFix/>
          </a:blip>
          <a:stretch>
            <a:fillRect/>
          </a:stretch>
        </p:blipFill>
        <p:spPr>
          <a:xfrm>
            <a:off x="0" y="0"/>
            <a:ext cx="1422400" cy="1422400"/>
          </a:xfrm>
          <a:prstGeom prst="rect">
            <a:avLst/>
          </a:prstGeom>
        </p:spPr>
      </p:pic>
    </p:spTree>
    <p:extLst>
      <p:ext uri="{BB962C8B-B14F-4D97-AF65-F5344CB8AC3E}">
        <p14:creationId xmlns:p14="http://schemas.microsoft.com/office/powerpoint/2010/main" val="342608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xmlns="" id="{1ACA2EA0-FFD3-42EC-9406-B595015ED9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xmlns="" id="{D5288BCE-665C-472A-8C43-664BCFA31E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Başlık 1">
            <a:extLst>
              <a:ext uri="{FF2B5EF4-FFF2-40B4-BE49-F238E27FC236}">
                <a16:creationId xmlns:a16="http://schemas.microsoft.com/office/drawing/2014/main" xmlns="" id="{794CDF3B-481C-DD33-8A14-E1AD623BD41D}"/>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4600" b="1" kern="1200">
                <a:solidFill>
                  <a:schemeClr val="tx1"/>
                </a:solidFill>
                <a:latin typeface="+mj-lt"/>
                <a:ea typeface="+mj-ea"/>
                <a:cs typeface="+mj-cs"/>
              </a:rPr>
              <a:t>Eğitim Ortamlarında Dijitalleşmenin Psikolojik ve Sosyolojik Etkileri</a:t>
            </a:r>
            <a:endParaRPr lang="en-US" sz="4600" kern="1200">
              <a:solidFill>
                <a:schemeClr val="tx1"/>
              </a:solidFill>
              <a:latin typeface="+mj-lt"/>
              <a:ea typeface="+mj-ea"/>
              <a:cs typeface="+mj-cs"/>
            </a:endParaRPr>
          </a:p>
        </p:txBody>
      </p:sp>
      <p:sp>
        <p:nvSpPr>
          <p:cNvPr id="63" name="Rectangle: Rounded Corners 62">
            <a:extLst>
              <a:ext uri="{FF2B5EF4-FFF2-40B4-BE49-F238E27FC236}">
                <a16:creationId xmlns:a16="http://schemas.microsoft.com/office/drawing/2014/main" xmlns="" id="{46C57131-53A7-4C1A-BEA8-25F06A06AD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a:extLst>
              <a:ext uri="{FF2B5EF4-FFF2-40B4-BE49-F238E27FC236}">
                <a16:creationId xmlns:a16="http://schemas.microsoft.com/office/drawing/2014/main" xmlns="" id="{E8565590-D489-88B7-1827-455BC2227239}"/>
              </a:ext>
            </a:extLst>
          </p:cNvPr>
          <p:cNvPicPr>
            <a:picLocks noChangeAspect="1"/>
          </p:cNvPicPr>
          <p:nvPr/>
        </p:nvPicPr>
        <p:blipFill>
          <a:blip r:embed="rId2">
            <a:alphaModFix amt="50000"/>
          </a:blip>
          <a:stretch>
            <a:fillRect/>
          </a:stretch>
        </p:blipFill>
        <p:spPr>
          <a:xfrm>
            <a:off x="106362" y="19772"/>
            <a:ext cx="1422400" cy="1422400"/>
          </a:xfrm>
          <a:prstGeom prst="rect">
            <a:avLst/>
          </a:prstGeom>
        </p:spPr>
      </p:pic>
    </p:spTree>
    <p:extLst>
      <p:ext uri="{BB962C8B-B14F-4D97-AF65-F5344CB8AC3E}">
        <p14:creationId xmlns:p14="http://schemas.microsoft.com/office/powerpoint/2010/main" val="183424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3BA513B0-82FF-4F41-8178-885375D1C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alabalığın içinde tek biri">
            <a:extLst>
              <a:ext uri="{FF2B5EF4-FFF2-40B4-BE49-F238E27FC236}">
                <a16:creationId xmlns:a16="http://schemas.microsoft.com/office/drawing/2014/main" xmlns="" id="{120C4AD7-C167-08CA-A3D8-640CB39BC0CA}"/>
              </a:ext>
            </a:extLst>
          </p:cNvPr>
          <p:cNvPicPr>
            <a:picLocks noChangeAspect="1"/>
          </p:cNvPicPr>
          <p:nvPr/>
        </p:nvPicPr>
        <p:blipFill rotWithShape="1">
          <a:blip r:embed="rId2"/>
          <a:srcRect t="20189" r="-1" b="28923"/>
          <a:stretch/>
        </p:blipFill>
        <p:spPr>
          <a:xfrm>
            <a:off x="-1" y="10"/>
            <a:ext cx="12228129" cy="4666928"/>
          </a:xfrm>
          <a:prstGeom prst="rect">
            <a:avLst/>
          </a:prstGeom>
        </p:spPr>
      </p:pic>
      <p:grpSp>
        <p:nvGrpSpPr>
          <p:cNvPr id="18" name="Group 17">
            <a:extLst>
              <a:ext uri="{FF2B5EF4-FFF2-40B4-BE49-F238E27FC236}">
                <a16:creationId xmlns:a16="http://schemas.microsoft.com/office/drawing/2014/main" xmlns="" id="{93DB8501-F9F2-4ACD-B56A-9019CD5006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2987478"/>
            <a:ext cx="12228128" cy="1828800"/>
            <a:chOff x="-305" y="2987478"/>
            <a:chExt cx="12188952" cy="1828800"/>
          </a:xfrm>
        </p:grpSpPr>
        <p:sp>
          <p:nvSpPr>
            <p:cNvPr id="19" name="Freeform: Shape 18">
              <a:extLst>
                <a:ext uri="{FF2B5EF4-FFF2-40B4-BE49-F238E27FC236}">
                  <a16:creationId xmlns:a16="http://schemas.microsoft.com/office/drawing/2014/main" xmlns="" id="{DD03A94A-ADF5-4334-86B1-DBA5F70ACD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385A18E1-CBE3-4BBD-B1B7-CDBCA685E0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133EDCAA-1D6C-4710-9DA1-C7FC946D8E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2" name="Freeform: Shape 21">
              <a:extLst>
                <a:ext uri="{FF2B5EF4-FFF2-40B4-BE49-F238E27FC236}">
                  <a16:creationId xmlns:a16="http://schemas.microsoft.com/office/drawing/2014/main" xmlns="" id="{3916FBF2-1CC9-460D-A42B-FB77E515EC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Unvan 1"/>
          <p:cNvSpPr>
            <a:spLocks noGrp="1"/>
          </p:cNvSpPr>
          <p:nvPr>
            <p:ph type="title"/>
          </p:nvPr>
        </p:nvSpPr>
        <p:spPr>
          <a:xfrm>
            <a:off x="804672" y="4551037"/>
            <a:ext cx="5021782" cy="1509931"/>
          </a:xfrm>
        </p:spPr>
        <p:txBody>
          <a:bodyPr>
            <a:normAutofit/>
          </a:bodyPr>
          <a:lstStyle/>
          <a:p>
            <a:r>
              <a:rPr lang="tr-TR" sz="3600" b="1" dirty="0"/>
              <a:t>Sosyal Kabul </a:t>
            </a:r>
            <a:r>
              <a:rPr lang="tr-TR" sz="3600" b="1" dirty="0">
                <a:solidFill>
                  <a:schemeClr val="tx2"/>
                </a:solidFill>
              </a:rPr>
              <a:t/>
            </a:r>
            <a:br>
              <a:rPr lang="tr-TR" sz="3600" b="1" dirty="0">
                <a:solidFill>
                  <a:schemeClr val="tx2"/>
                </a:solidFill>
              </a:rPr>
            </a:br>
            <a:endParaRPr lang="tr-TR" sz="3600" dirty="0">
              <a:solidFill>
                <a:schemeClr val="tx2"/>
              </a:solidFill>
            </a:endParaRPr>
          </a:p>
        </p:txBody>
      </p:sp>
      <p:sp>
        <p:nvSpPr>
          <p:cNvPr id="3" name="İçerik Yer Tutucusu 2"/>
          <p:cNvSpPr>
            <a:spLocks noGrp="1"/>
          </p:cNvSpPr>
          <p:nvPr>
            <p:ph idx="1"/>
          </p:nvPr>
        </p:nvSpPr>
        <p:spPr>
          <a:xfrm>
            <a:off x="5044966" y="4666938"/>
            <a:ext cx="6342362" cy="1761873"/>
          </a:xfrm>
        </p:spPr>
        <p:txBody>
          <a:bodyPr anchor="ctr">
            <a:normAutofit/>
          </a:bodyPr>
          <a:lstStyle/>
          <a:p>
            <a:pPr marL="0" indent="0" algn="just">
              <a:buNone/>
            </a:pPr>
            <a:r>
              <a:rPr lang="tr-TR" sz="2000" dirty="0"/>
              <a:t>Dijital platformlar, bireylerin kendilerini nasıl ifade edebileceklerini ve hangi yönlerini vurgulayacaklarını şekillendirmekte olup sanal </a:t>
            </a:r>
            <a:r>
              <a:rPr lang="tr-TR" sz="2000" dirty="0" smtClean="0"/>
              <a:t>benlikler</a:t>
            </a:r>
            <a:r>
              <a:rPr lang="tr-TR" sz="2000" dirty="0"/>
              <a:t>, </a:t>
            </a:r>
            <a:r>
              <a:rPr lang="tr-TR" sz="2000" dirty="0" smtClean="0"/>
              <a:t>kişileri olduklarından farklı gösterebilir. Bu durumun </a:t>
            </a:r>
            <a:r>
              <a:rPr lang="tr-TR" sz="2000" dirty="0"/>
              <a:t>k</a:t>
            </a:r>
            <a:r>
              <a:rPr lang="tr-TR" sz="2000" dirty="0" smtClean="0"/>
              <a:t>işisel </a:t>
            </a:r>
            <a:r>
              <a:rPr lang="tr-TR" sz="2000" dirty="0"/>
              <a:t>özgüven, imaj yönetimi ve sosyal kabul üzerinde etkileri olabilir.</a:t>
            </a:r>
            <a:endParaRPr lang="tr-TR" sz="2000" b="1" dirty="0"/>
          </a:p>
          <a:p>
            <a:endParaRPr lang="tr-TR" sz="1700" b="1" dirty="0">
              <a:solidFill>
                <a:schemeClr val="tx2"/>
              </a:solidFill>
            </a:endParaRPr>
          </a:p>
          <a:p>
            <a:endParaRPr lang="tr-TR" sz="1700" dirty="0">
              <a:solidFill>
                <a:schemeClr val="tx2"/>
              </a:solidFill>
            </a:endParaRPr>
          </a:p>
        </p:txBody>
      </p:sp>
    </p:spTree>
    <p:extLst>
      <p:ext uri="{BB962C8B-B14F-4D97-AF65-F5344CB8AC3E}">
        <p14:creationId xmlns:p14="http://schemas.microsoft.com/office/powerpoint/2010/main" val="3195108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466722" y="586855"/>
            <a:ext cx="3201366" cy="3387497"/>
          </a:xfrm>
        </p:spPr>
        <p:txBody>
          <a:bodyPr anchor="b">
            <a:normAutofit/>
          </a:bodyPr>
          <a:lstStyle/>
          <a:p>
            <a:pPr algn="r"/>
            <a:r>
              <a:rPr lang="tr-TR" sz="4000" b="1">
                <a:solidFill>
                  <a:srgbClr val="FFFFFF"/>
                </a:solidFill>
              </a:rPr>
              <a:t>Veri Toplama ve Gizlilik</a:t>
            </a:r>
            <a:br>
              <a:rPr lang="tr-TR" sz="4000" b="1">
                <a:solidFill>
                  <a:srgbClr val="FFFFFF"/>
                </a:solidFill>
              </a:rPr>
            </a:br>
            <a:endParaRPr lang="tr-TR" sz="4000">
              <a:solidFill>
                <a:srgbClr val="FFFFFF"/>
              </a:solidFill>
            </a:endParaRPr>
          </a:p>
        </p:txBody>
      </p:sp>
      <p:sp>
        <p:nvSpPr>
          <p:cNvPr id="3" name="İçerik Yer Tutucusu 2"/>
          <p:cNvSpPr>
            <a:spLocks noGrp="1"/>
          </p:cNvSpPr>
          <p:nvPr>
            <p:ph idx="1"/>
          </p:nvPr>
        </p:nvSpPr>
        <p:spPr>
          <a:xfrm>
            <a:off x="4810259" y="649480"/>
            <a:ext cx="6555347" cy="5546047"/>
          </a:xfrm>
        </p:spPr>
        <p:txBody>
          <a:bodyPr anchor="ctr">
            <a:normAutofit/>
          </a:bodyPr>
          <a:lstStyle/>
          <a:p>
            <a:pPr algn="just"/>
            <a:r>
              <a:rPr lang="tr-TR" sz="2000" dirty="0"/>
              <a:t>Dijitalleşme, büyük miktarda verinin toplanması, analiz edilmesi ve kullanılmasını ifade eder. Bu durum, bireylerin gizliliği ve kişisel verilerin korunması konularında endişelere yol açabilir. Toplumlar, veri güvenliği ve gizliliğini nasıl sağlayacakları konusunda yeni düzenlemeler ve normlar geliştirmektedir. </a:t>
            </a:r>
          </a:p>
          <a:p>
            <a:pPr algn="just"/>
            <a:r>
              <a:rPr lang="tr-TR" sz="2000" dirty="0"/>
              <a:t>Bu kapsamda ülkemizde 6698 sayılı Kişisel Verilerin Korunması Kanunu düzenlenmiş olup Kanun hükmüne göre öğrenci ve bireylerin kişisel bilgilerinin 3. şahıslarla paylaşılmaması gerekmektedir.</a:t>
            </a:r>
          </a:p>
        </p:txBody>
      </p:sp>
    </p:spTree>
    <p:extLst>
      <p:ext uri="{BB962C8B-B14F-4D97-AF65-F5344CB8AC3E}">
        <p14:creationId xmlns:p14="http://schemas.microsoft.com/office/powerpoint/2010/main" val="206433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596501" y="489508"/>
            <a:ext cx="5754896" cy="1667569"/>
          </a:xfrm>
        </p:spPr>
        <p:txBody>
          <a:bodyPr anchor="b">
            <a:normAutofit/>
          </a:bodyPr>
          <a:lstStyle/>
          <a:p>
            <a:r>
              <a:rPr lang="tr-TR" sz="3700" b="1"/>
              <a:t>Kültürel Etkileşim ve Küreselleşme</a:t>
            </a:r>
            <a:br>
              <a:rPr lang="tr-TR" sz="3700" b="1"/>
            </a:br>
            <a:endParaRPr lang="tr-TR" sz="3700"/>
          </a:p>
        </p:txBody>
      </p:sp>
      <p:pic>
        <p:nvPicPr>
          <p:cNvPr id="7" name="Graphic 6" descr="Grup">
            <a:extLst>
              <a:ext uri="{FF2B5EF4-FFF2-40B4-BE49-F238E27FC236}">
                <a16:creationId xmlns:a16="http://schemas.microsoft.com/office/drawing/2014/main" xmlns="" id="{96823312-5BA8-1A7B-355A-32FBAC63AC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68130" y="1275070"/>
            <a:ext cx="3876165" cy="3876165"/>
          </a:xfrm>
          <a:prstGeom prst="rect">
            <a:avLst/>
          </a:prstGeom>
        </p:spPr>
      </p:pic>
      <p:sp>
        <p:nvSpPr>
          <p:cNvPr id="3" name="İçerik Yer Tutucusu 2"/>
          <p:cNvSpPr>
            <a:spLocks noGrp="1"/>
          </p:cNvSpPr>
          <p:nvPr>
            <p:ph idx="1"/>
          </p:nvPr>
        </p:nvSpPr>
        <p:spPr>
          <a:xfrm>
            <a:off x="5596502" y="2405894"/>
            <a:ext cx="5754896" cy="3197464"/>
          </a:xfrm>
        </p:spPr>
        <p:txBody>
          <a:bodyPr anchor="t">
            <a:normAutofit/>
          </a:bodyPr>
          <a:lstStyle/>
          <a:p>
            <a:pPr marL="0" indent="0" algn="just">
              <a:buNone/>
            </a:pPr>
            <a:r>
              <a:rPr lang="tr-TR" sz="2000" dirty="0"/>
              <a:t>Dijitalleşme, farklı kültürler arası etkileşimi artırmakta ve kültürel içeriklerin kolayca paylaşılmasını sağlamaktadır. Bu da küreselleşmenin bir sonucu olarak kültürel çeşitliliği artırabilir veya aynı zamanda kültürel homojenleşmeye de yol açabilir.</a:t>
            </a:r>
          </a:p>
          <a:p>
            <a:pPr marL="0" indent="0" algn="just">
              <a:buNone/>
            </a:pPr>
            <a:endParaRPr lang="tr-TR" sz="2000" dirty="0"/>
          </a:p>
          <a:p>
            <a:pPr marL="0" indent="0" algn="just">
              <a:buNone/>
            </a:pPr>
            <a:r>
              <a:rPr lang="tr-TR" sz="2000" dirty="0"/>
              <a:t>Özellikle bireylerin yaşam tarzlarını, iletişim şekillerini ve toplumsal ilişkilerini etkileyebilmektedir. </a:t>
            </a:r>
          </a:p>
        </p:txBody>
      </p:sp>
      <p:sp>
        <p:nvSpPr>
          <p:cNvPr id="17" name="Rectangle 16">
            <a:extLst>
              <a:ext uri="{FF2B5EF4-FFF2-40B4-BE49-F238E27FC236}">
                <a16:creationId xmlns:a16="http://schemas.microsoft.com/office/drawing/2014/main" xmlns=""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xmlns="" id="{0C1964D1-1912-BC5C-55E7-148124957191}"/>
              </a:ext>
            </a:extLst>
          </p:cNvPr>
          <p:cNvPicPr>
            <a:picLocks noChangeAspect="1"/>
          </p:cNvPicPr>
          <p:nvPr/>
        </p:nvPicPr>
        <p:blipFill>
          <a:blip r:embed="rId4">
            <a:alphaModFix amt="50000"/>
          </a:blip>
          <a:stretch>
            <a:fillRect/>
          </a:stretch>
        </p:blipFill>
        <p:spPr>
          <a:xfrm>
            <a:off x="-21082" y="25506"/>
            <a:ext cx="1422400" cy="1422400"/>
          </a:xfrm>
          <a:prstGeom prst="rect">
            <a:avLst/>
          </a:prstGeom>
        </p:spPr>
      </p:pic>
    </p:spTree>
    <p:extLst>
      <p:ext uri="{BB962C8B-B14F-4D97-AF65-F5344CB8AC3E}">
        <p14:creationId xmlns:p14="http://schemas.microsoft.com/office/powerpoint/2010/main" val="181699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ğ ve düğümlerden oluşan küre">
            <a:extLst>
              <a:ext uri="{FF2B5EF4-FFF2-40B4-BE49-F238E27FC236}">
                <a16:creationId xmlns:a16="http://schemas.microsoft.com/office/drawing/2014/main" xmlns="" id="{C4B9D4B9-8A3C-F7D6-C251-2AA2CF50A132}"/>
              </a:ext>
            </a:extLst>
          </p:cNvPr>
          <p:cNvPicPr>
            <a:picLocks noChangeAspect="1"/>
          </p:cNvPicPr>
          <p:nvPr/>
        </p:nvPicPr>
        <p:blipFill rotWithShape="1">
          <a:blip r:embed="rId2"/>
          <a:srcRect t="7698" r="13818" b="1394"/>
          <a:stretch/>
        </p:blipFill>
        <p:spPr>
          <a:xfrm>
            <a:off x="3523488" y="10"/>
            <a:ext cx="8668512" cy="6857990"/>
          </a:xfrm>
          <a:prstGeom prst="rect">
            <a:avLst/>
          </a:prstGeom>
        </p:spPr>
      </p:pic>
      <p:sp>
        <p:nvSpPr>
          <p:cNvPr id="33" name="Rectangle 32">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xmlns="" id="{01403A8A-CED5-CF90-FE8B-D0A6E367304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t>DİJİTALLEŞME VE ETİK</a:t>
            </a:r>
          </a:p>
        </p:txBody>
      </p:sp>
      <p:sp>
        <p:nvSpPr>
          <p:cNvPr id="35" name="Rectangle 3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xmlns="" id="{B6382600-1ED9-7BC2-B698-52B9EF5E06B6}"/>
              </a:ext>
            </a:extLst>
          </p:cNvPr>
          <p:cNvPicPr>
            <a:picLocks noChangeAspect="1"/>
          </p:cNvPicPr>
          <p:nvPr/>
        </p:nvPicPr>
        <p:blipFill>
          <a:blip r:embed="rId3"/>
          <a:stretch>
            <a:fillRect/>
          </a:stretch>
        </p:blipFill>
        <p:spPr>
          <a:xfrm>
            <a:off x="0" y="60788"/>
            <a:ext cx="1422400" cy="1422400"/>
          </a:xfrm>
          <a:prstGeom prst="rect">
            <a:avLst/>
          </a:prstGeom>
        </p:spPr>
      </p:pic>
    </p:spTree>
    <p:extLst>
      <p:ext uri="{BB962C8B-B14F-4D97-AF65-F5344CB8AC3E}">
        <p14:creationId xmlns:p14="http://schemas.microsoft.com/office/powerpoint/2010/main" val="345096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xmlns="" id="{53B021B3-DE93-4AB7-8A18-CF5F1CED8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422400" y="268354"/>
            <a:ext cx="10506456" cy="1014984"/>
          </a:xfrm>
        </p:spPr>
        <p:txBody>
          <a:bodyPr anchor="b">
            <a:normAutofit/>
          </a:bodyPr>
          <a:lstStyle/>
          <a:p>
            <a:r>
              <a:rPr lang="tr-TR" b="1"/>
              <a:t>Dijitalleşme ve Etik </a:t>
            </a:r>
          </a:p>
        </p:txBody>
      </p:sp>
      <p:sp>
        <p:nvSpPr>
          <p:cNvPr id="53" name="Rectangle 52">
            <a:extLst>
              <a:ext uri="{FF2B5EF4-FFF2-40B4-BE49-F238E27FC236}">
                <a16:creationId xmlns:a16="http://schemas.microsoft.com/office/drawing/2014/main" xmlns=""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5" name="Rectangle 54">
            <a:extLst>
              <a:ext uri="{FF2B5EF4-FFF2-40B4-BE49-F238E27FC236}">
                <a16:creationId xmlns:a16="http://schemas.microsoft.com/office/drawing/2014/main" xmlns=""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9" name="İçerik Yer Tutucusu 2">
            <a:extLst>
              <a:ext uri="{FF2B5EF4-FFF2-40B4-BE49-F238E27FC236}">
                <a16:creationId xmlns:a16="http://schemas.microsoft.com/office/drawing/2014/main" xmlns="" id="{F6D3022C-FE86-88D8-725B-175944C9A1ED}"/>
              </a:ext>
            </a:extLst>
          </p:cNvPr>
          <p:cNvGraphicFramePr>
            <a:graphicFrameLocks noGrp="1"/>
          </p:cNvGraphicFramePr>
          <p:nvPr>
            <p:ph idx="1"/>
            <p:extLst>
              <p:ext uri="{D42A27DB-BD31-4B8C-83A1-F6EECF244321}">
                <p14:modId xmlns:p14="http://schemas.microsoft.com/office/powerpoint/2010/main" val="63079197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a:extLst>
              <a:ext uri="{FF2B5EF4-FFF2-40B4-BE49-F238E27FC236}">
                <a16:creationId xmlns:a16="http://schemas.microsoft.com/office/drawing/2014/main" xmlns="" id="{23C61C0F-939F-44FE-0053-982EA0EC56C5}"/>
              </a:ext>
            </a:extLst>
          </p:cNvPr>
          <p:cNvPicPr>
            <a:picLocks noChangeAspect="1"/>
          </p:cNvPicPr>
          <p:nvPr/>
        </p:nvPicPr>
        <p:blipFill>
          <a:blip r:embed="rId7">
            <a:alphaModFix amt="50000"/>
          </a:blip>
          <a:stretch>
            <a:fillRect/>
          </a:stretch>
        </p:blipFill>
        <p:spPr>
          <a:xfrm>
            <a:off x="0" y="-39831"/>
            <a:ext cx="1422400" cy="1422400"/>
          </a:xfrm>
          <a:prstGeom prst="rect">
            <a:avLst/>
          </a:prstGeom>
        </p:spPr>
      </p:pic>
    </p:spTree>
    <p:extLst>
      <p:ext uri="{BB962C8B-B14F-4D97-AF65-F5344CB8AC3E}">
        <p14:creationId xmlns:p14="http://schemas.microsoft.com/office/powerpoint/2010/main" val="3275317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aşlık 5">
            <a:extLst>
              <a:ext uri="{FF2B5EF4-FFF2-40B4-BE49-F238E27FC236}">
                <a16:creationId xmlns:a16="http://schemas.microsoft.com/office/drawing/2014/main" xmlns="" id="{26373007-8903-9ED5-8C26-267FC5253A28}"/>
              </a:ext>
            </a:extLst>
          </p:cNvPr>
          <p:cNvSpPr>
            <a:spLocks noGrp="1"/>
          </p:cNvSpPr>
          <p:nvPr>
            <p:ph type="title"/>
          </p:nvPr>
        </p:nvSpPr>
        <p:spPr>
          <a:xfrm>
            <a:off x="1281953" y="577741"/>
            <a:ext cx="10515600" cy="1133693"/>
          </a:xfrm>
        </p:spPr>
        <p:txBody>
          <a:bodyPr>
            <a:normAutofit/>
          </a:bodyPr>
          <a:lstStyle/>
          <a:p>
            <a:r>
              <a:rPr lang="tr-TR" sz="5200" dirty="0"/>
              <a:t>Dijitalleşme ve Etik</a:t>
            </a:r>
          </a:p>
        </p:txBody>
      </p:sp>
      <p:graphicFrame>
        <p:nvGraphicFramePr>
          <p:cNvPr id="13" name="İçerik Yer Tutucusu 2">
            <a:extLst>
              <a:ext uri="{FF2B5EF4-FFF2-40B4-BE49-F238E27FC236}">
                <a16:creationId xmlns:a16="http://schemas.microsoft.com/office/drawing/2014/main" xmlns="" id="{BD24C946-059B-45C8-DA31-5982E908925A}"/>
              </a:ext>
            </a:extLst>
          </p:cNvPr>
          <p:cNvGraphicFramePr>
            <a:graphicFrameLocks noGrp="1"/>
          </p:cNvGraphicFramePr>
          <p:nvPr>
            <p:ph idx="1"/>
            <p:extLst>
              <p:ext uri="{D42A27DB-BD31-4B8C-83A1-F6EECF244321}">
                <p14:modId xmlns:p14="http://schemas.microsoft.com/office/powerpoint/2010/main" val="8866939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a:extLst>
              <a:ext uri="{FF2B5EF4-FFF2-40B4-BE49-F238E27FC236}">
                <a16:creationId xmlns:a16="http://schemas.microsoft.com/office/drawing/2014/main" xmlns="" id="{5F778A9B-A1BB-B97E-772A-2505B2440229}"/>
              </a:ext>
            </a:extLst>
          </p:cNvPr>
          <p:cNvPicPr>
            <a:picLocks noChangeAspect="1"/>
          </p:cNvPicPr>
          <p:nvPr/>
        </p:nvPicPr>
        <p:blipFill>
          <a:blip r:embed="rId7">
            <a:alphaModFix amt="50000"/>
          </a:blip>
          <a:stretch>
            <a:fillRect/>
          </a:stretch>
        </p:blipFill>
        <p:spPr>
          <a:xfrm>
            <a:off x="-1" y="0"/>
            <a:ext cx="1422400" cy="1422400"/>
          </a:xfrm>
          <a:prstGeom prst="rect">
            <a:avLst/>
          </a:prstGeom>
        </p:spPr>
      </p:pic>
    </p:spTree>
    <p:extLst>
      <p:ext uri="{BB962C8B-B14F-4D97-AF65-F5344CB8AC3E}">
        <p14:creationId xmlns:p14="http://schemas.microsoft.com/office/powerpoint/2010/main" val="2178618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xmlns="" id="{81D377EB-C9D2-4ED0-86A6-740A297E3E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aşlık 5">
            <a:extLst>
              <a:ext uri="{FF2B5EF4-FFF2-40B4-BE49-F238E27FC236}">
                <a16:creationId xmlns:a16="http://schemas.microsoft.com/office/drawing/2014/main" xmlns="" id="{26373007-8903-9ED5-8C26-267FC5253A28}"/>
              </a:ext>
            </a:extLst>
          </p:cNvPr>
          <p:cNvSpPr>
            <a:spLocks noGrp="1"/>
          </p:cNvSpPr>
          <p:nvPr>
            <p:ph type="title"/>
          </p:nvPr>
        </p:nvSpPr>
        <p:spPr>
          <a:xfrm>
            <a:off x="1422400" y="657064"/>
            <a:ext cx="10506456" cy="1157005"/>
          </a:xfrm>
        </p:spPr>
        <p:txBody>
          <a:bodyPr anchor="b">
            <a:normAutofit/>
          </a:bodyPr>
          <a:lstStyle/>
          <a:p>
            <a:r>
              <a:rPr lang="tr-TR" sz="4800" dirty="0"/>
              <a:t>Dijitalleşme ve Etik</a:t>
            </a:r>
          </a:p>
        </p:txBody>
      </p:sp>
      <p:sp>
        <p:nvSpPr>
          <p:cNvPr id="51" name="Rectangle 50">
            <a:extLst>
              <a:ext uri="{FF2B5EF4-FFF2-40B4-BE49-F238E27FC236}">
                <a16:creationId xmlns:a16="http://schemas.microsoft.com/office/drawing/2014/main" xmlns="" id="{066346BE-FDB4-4772-A696-0719490AB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xmlns=""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13" name="İçerik Yer Tutucusu 2">
            <a:extLst>
              <a:ext uri="{FF2B5EF4-FFF2-40B4-BE49-F238E27FC236}">
                <a16:creationId xmlns:a16="http://schemas.microsoft.com/office/drawing/2014/main" xmlns="" id="{BD24C946-059B-45C8-DA31-5982E908925A}"/>
              </a:ext>
            </a:extLst>
          </p:cNvPr>
          <p:cNvGraphicFramePr>
            <a:graphicFrameLocks noGrp="1"/>
          </p:cNvGraphicFramePr>
          <p:nvPr>
            <p:ph idx="1"/>
            <p:extLst>
              <p:ext uri="{D42A27DB-BD31-4B8C-83A1-F6EECF244321}">
                <p14:modId xmlns:p14="http://schemas.microsoft.com/office/powerpoint/2010/main" val="102406622"/>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a:extLst>
              <a:ext uri="{FF2B5EF4-FFF2-40B4-BE49-F238E27FC236}">
                <a16:creationId xmlns:a16="http://schemas.microsoft.com/office/drawing/2014/main" xmlns="" id="{C7F8A175-AE92-8B8E-9C98-C1193D5C9320}"/>
              </a:ext>
            </a:extLst>
          </p:cNvPr>
          <p:cNvPicPr>
            <a:picLocks noChangeAspect="1"/>
          </p:cNvPicPr>
          <p:nvPr/>
        </p:nvPicPr>
        <p:blipFill>
          <a:blip r:embed="rId7">
            <a:alphaModFix/>
          </a:blip>
          <a:stretch>
            <a:fillRect/>
          </a:stretch>
        </p:blipFill>
        <p:spPr>
          <a:xfrm>
            <a:off x="127000" y="0"/>
            <a:ext cx="1422400" cy="1422400"/>
          </a:xfrm>
          <a:prstGeom prst="rect">
            <a:avLst/>
          </a:prstGeom>
        </p:spPr>
      </p:pic>
    </p:spTree>
    <p:extLst>
      <p:ext uri="{BB962C8B-B14F-4D97-AF65-F5344CB8AC3E}">
        <p14:creationId xmlns:p14="http://schemas.microsoft.com/office/powerpoint/2010/main" val="742371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3D702E-F4E0-47FC-A74C-ECD9647A81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AA16EDCB-199D-38F6-91FB-C9077B2AA479}"/>
              </a:ext>
            </a:extLst>
          </p:cNvPr>
          <p:cNvSpPr>
            <a:spLocks noGrp="1"/>
          </p:cNvSpPr>
          <p:nvPr>
            <p:ph type="title"/>
          </p:nvPr>
        </p:nvSpPr>
        <p:spPr>
          <a:xfrm>
            <a:off x="1524000" y="3851974"/>
            <a:ext cx="9144000" cy="1152663"/>
          </a:xfrm>
        </p:spPr>
        <p:txBody>
          <a:bodyPr vert="horz" lIns="91440" tIns="45720" rIns="91440" bIns="45720" rtlCol="0" anchor="b">
            <a:normAutofit/>
          </a:bodyPr>
          <a:lstStyle/>
          <a:p>
            <a:pPr algn="ctr"/>
            <a:r>
              <a:rPr lang="en-US" sz="4000" b="1" dirty="0" err="1"/>
              <a:t>Sağlıklı</a:t>
            </a:r>
            <a:r>
              <a:rPr lang="en-US" sz="4000" b="1" dirty="0"/>
              <a:t> </a:t>
            </a:r>
            <a:r>
              <a:rPr lang="en-US" sz="4000" b="1" dirty="0" err="1"/>
              <a:t>Dijital</a:t>
            </a:r>
            <a:r>
              <a:rPr lang="en-US" sz="4000" b="1" dirty="0"/>
              <a:t> </a:t>
            </a:r>
            <a:r>
              <a:rPr lang="en-US" sz="4000" b="1" dirty="0" err="1"/>
              <a:t>Yaşam</a:t>
            </a:r>
            <a:r>
              <a:rPr lang="en-US" sz="4000" b="1" dirty="0"/>
              <a:t> </a:t>
            </a:r>
            <a:r>
              <a:rPr lang="en-US" sz="4000" b="1" dirty="0" err="1"/>
              <a:t>Becerileri</a:t>
            </a:r>
            <a:r>
              <a:rPr lang="en-US" sz="4000" b="1" dirty="0"/>
              <a:t> </a:t>
            </a:r>
            <a:r>
              <a:rPr lang="en-US" sz="4000" b="1" dirty="0" err="1"/>
              <a:t>Geliştirmek</a:t>
            </a:r>
            <a:endParaRPr lang="en-US" sz="4000" b="1" dirty="0"/>
          </a:p>
        </p:txBody>
      </p:sp>
      <p:pic>
        <p:nvPicPr>
          <p:cNvPr id="4" name="Picture 3" descr="Bulanık borsa verileri ve grafiği">
            <a:extLst>
              <a:ext uri="{FF2B5EF4-FFF2-40B4-BE49-F238E27FC236}">
                <a16:creationId xmlns:a16="http://schemas.microsoft.com/office/drawing/2014/main" xmlns="" id="{3B8479EC-6140-10E5-AA93-1A7CFC1D571B}"/>
              </a:ext>
            </a:extLst>
          </p:cNvPr>
          <p:cNvPicPr>
            <a:picLocks noChangeAspect="1"/>
          </p:cNvPicPr>
          <p:nvPr/>
        </p:nvPicPr>
        <p:blipFill rotWithShape="1">
          <a:blip r:embed="rId2"/>
          <a:srcRect t="21132" b="25210"/>
          <a:stretch/>
        </p:blipFill>
        <p:spPr>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Tree>
    <p:extLst>
      <p:ext uri="{BB962C8B-B14F-4D97-AF65-F5344CB8AC3E}">
        <p14:creationId xmlns:p14="http://schemas.microsoft.com/office/powerpoint/2010/main" val="319320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
            </a:r>
            <a:br>
              <a:rPr lang="tr-TR" b="1" dirty="0"/>
            </a:br>
            <a:endParaRPr lang="tr-TR" b="1" dirty="0"/>
          </a:p>
        </p:txBody>
      </p:sp>
      <p:graphicFrame>
        <p:nvGraphicFramePr>
          <p:cNvPr id="5" name="İçerik Yer Tutucusu 2">
            <a:extLst>
              <a:ext uri="{FF2B5EF4-FFF2-40B4-BE49-F238E27FC236}">
                <a16:creationId xmlns:a16="http://schemas.microsoft.com/office/drawing/2014/main" xmlns="" id="{21FEF93D-76E0-FCD3-EE89-6070FE921519}"/>
              </a:ext>
            </a:extLst>
          </p:cNvPr>
          <p:cNvGraphicFramePr>
            <a:graphicFrameLocks noGrp="1"/>
          </p:cNvGraphicFramePr>
          <p:nvPr>
            <p:ph idx="1"/>
            <p:extLst>
              <p:ext uri="{D42A27DB-BD31-4B8C-83A1-F6EECF244321}">
                <p14:modId xmlns:p14="http://schemas.microsoft.com/office/powerpoint/2010/main" val="959769546"/>
              </p:ext>
            </p:extLst>
          </p:nvPr>
        </p:nvGraphicFramePr>
        <p:xfrm>
          <a:off x="371475" y="600075"/>
          <a:ext cx="10982325" cy="5576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a:extLst>
              <a:ext uri="{FF2B5EF4-FFF2-40B4-BE49-F238E27FC236}">
                <a16:creationId xmlns:a16="http://schemas.microsoft.com/office/drawing/2014/main" xmlns="" id="{F861C2E2-7877-571E-EBF3-5D46DCA9A009}"/>
              </a:ext>
            </a:extLst>
          </p:cNvPr>
          <p:cNvPicPr>
            <a:picLocks noChangeAspect="1"/>
          </p:cNvPicPr>
          <p:nvPr/>
        </p:nvPicPr>
        <p:blipFill>
          <a:blip r:embed="rId7">
            <a:alphaModFix amt="50000"/>
          </a:blip>
          <a:stretch>
            <a:fillRect/>
          </a:stretch>
        </p:blipFill>
        <p:spPr>
          <a:xfrm>
            <a:off x="0" y="0"/>
            <a:ext cx="1422400" cy="1422400"/>
          </a:xfrm>
          <a:prstGeom prst="rect">
            <a:avLst/>
          </a:prstGeom>
        </p:spPr>
      </p:pic>
    </p:spTree>
    <p:extLst>
      <p:ext uri="{BB962C8B-B14F-4D97-AF65-F5344CB8AC3E}">
        <p14:creationId xmlns:p14="http://schemas.microsoft.com/office/powerpoint/2010/main" val="3274369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7">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İçerik Yer Tutucusu 2">
            <a:extLst>
              <a:ext uri="{FF2B5EF4-FFF2-40B4-BE49-F238E27FC236}">
                <a16:creationId xmlns:a16="http://schemas.microsoft.com/office/drawing/2014/main" xmlns="" id="{A6374813-48EB-B5EE-44F5-6734162EFB39}"/>
              </a:ext>
            </a:extLst>
          </p:cNvPr>
          <p:cNvGraphicFramePr>
            <a:graphicFrameLocks noGrp="1"/>
          </p:cNvGraphicFramePr>
          <p:nvPr>
            <p:ph idx="1"/>
            <p:extLst>
              <p:ext uri="{D42A27DB-BD31-4B8C-83A1-F6EECF244321}">
                <p14:modId xmlns:p14="http://schemas.microsoft.com/office/powerpoint/2010/main" val="748870486"/>
              </p:ext>
            </p:extLst>
          </p:nvPr>
        </p:nvGraphicFramePr>
        <p:xfrm>
          <a:off x="444031" y="2498341"/>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xmlns="" id="{911BE451-D735-470D-1817-AC8474F6A2D5}"/>
              </a:ext>
            </a:extLst>
          </p:cNvPr>
          <p:cNvSpPr txBox="1"/>
          <p:nvPr/>
        </p:nvSpPr>
        <p:spPr>
          <a:xfrm>
            <a:off x="285751" y="2331487"/>
            <a:ext cx="10927829" cy="1107996"/>
          </a:xfrm>
          <a:prstGeom prst="rect">
            <a:avLst/>
          </a:prstGeom>
          <a:noFill/>
        </p:spPr>
        <p:txBody>
          <a:bodyPr wrap="square" rtlCol="0">
            <a:spAutoFit/>
          </a:bodyPr>
          <a:lstStyle/>
          <a:p>
            <a:pPr algn="just"/>
            <a:r>
              <a:rPr lang="tr-TR" sz="2400" dirty="0"/>
              <a:t>Teknolojinin kötüye kullanımını engellemek için geliştirilmesi gereken sağlıklı dijital yaşam becerileri  şu şekilde sıralanabilir:</a:t>
            </a:r>
          </a:p>
          <a:p>
            <a:endParaRPr lang="tr-TR" dirty="0"/>
          </a:p>
        </p:txBody>
      </p:sp>
      <p:sp>
        <p:nvSpPr>
          <p:cNvPr id="3" name="Metin kutusu 2">
            <a:extLst>
              <a:ext uri="{FF2B5EF4-FFF2-40B4-BE49-F238E27FC236}">
                <a16:creationId xmlns:a16="http://schemas.microsoft.com/office/drawing/2014/main" xmlns="" id="{69B6EE98-8C05-D17F-98E9-C764C5CD7854}"/>
              </a:ext>
            </a:extLst>
          </p:cNvPr>
          <p:cNvSpPr txBox="1"/>
          <p:nvPr/>
        </p:nvSpPr>
        <p:spPr>
          <a:xfrm>
            <a:off x="591671" y="672353"/>
            <a:ext cx="5930153" cy="523220"/>
          </a:xfrm>
          <a:prstGeom prst="rect">
            <a:avLst/>
          </a:prstGeom>
          <a:noFill/>
        </p:spPr>
        <p:txBody>
          <a:bodyPr wrap="square" rtlCol="0">
            <a:spAutoFit/>
          </a:bodyPr>
          <a:lstStyle/>
          <a:p>
            <a:r>
              <a:rPr lang="tr-TR" sz="2800" dirty="0">
                <a:solidFill>
                  <a:schemeClr val="bg1"/>
                </a:solidFill>
              </a:rPr>
              <a:t>Sağlıklı Dijital Yaşam Becerileri</a:t>
            </a:r>
          </a:p>
        </p:txBody>
      </p:sp>
    </p:spTree>
    <p:extLst>
      <p:ext uri="{BB962C8B-B14F-4D97-AF65-F5344CB8AC3E}">
        <p14:creationId xmlns:p14="http://schemas.microsoft.com/office/powerpoint/2010/main" val="99361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Unvan 1"/>
          <p:cNvSpPr>
            <a:spLocks noGrp="1"/>
          </p:cNvSpPr>
          <p:nvPr>
            <p:ph type="title"/>
          </p:nvPr>
        </p:nvSpPr>
        <p:spPr>
          <a:xfrm>
            <a:off x="479394" y="1070800"/>
            <a:ext cx="3939688" cy="5583126"/>
          </a:xfrm>
        </p:spPr>
        <p:txBody>
          <a:bodyPr>
            <a:normAutofit/>
          </a:bodyPr>
          <a:lstStyle/>
          <a:p>
            <a:pPr algn="r"/>
            <a:r>
              <a:rPr lang="tr-TR" b="1" dirty="0"/>
              <a:t>Eğitim Ortamlarında Dijitalleşmenin Psikolojik ve Sosyolojik Etkileri</a:t>
            </a:r>
          </a:p>
        </p:txBody>
      </p:sp>
      <p:cxnSp>
        <p:nvCxnSpPr>
          <p:cNvPr id="17" name="Straight Connector 16">
            <a:extLst>
              <a:ext uri="{FF2B5EF4-FFF2-40B4-BE49-F238E27FC236}">
                <a16:creationId xmlns:a16="http://schemas.microsoft.com/office/drawing/2014/main" xmlns=""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xmlns="" id="{53E2648A-FC86-4C93-DB9D-99DD0E17B998}"/>
              </a:ext>
            </a:extLst>
          </p:cNvPr>
          <p:cNvGraphicFramePr>
            <a:graphicFrameLocks noGrp="1"/>
          </p:cNvGraphicFramePr>
          <p:nvPr>
            <p:ph idx="1"/>
            <p:extLst>
              <p:ext uri="{D42A27DB-BD31-4B8C-83A1-F6EECF244321}">
                <p14:modId xmlns:p14="http://schemas.microsoft.com/office/powerpoint/2010/main" val="369966953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a:extLst>
              <a:ext uri="{FF2B5EF4-FFF2-40B4-BE49-F238E27FC236}">
                <a16:creationId xmlns:a16="http://schemas.microsoft.com/office/drawing/2014/main" xmlns="" id="{D123BB1C-BAA4-D630-2055-E1699FF73C2A}"/>
              </a:ext>
            </a:extLst>
          </p:cNvPr>
          <p:cNvPicPr>
            <a:picLocks noChangeAspect="1"/>
          </p:cNvPicPr>
          <p:nvPr/>
        </p:nvPicPr>
        <p:blipFill>
          <a:blip r:embed="rId7">
            <a:alphaModFix amt="50000"/>
          </a:blip>
          <a:stretch>
            <a:fillRect/>
          </a:stretch>
        </p:blipFill>
        <p:spPr>
          <a:xfrm>
            <a:off x="127000" y="80319"/>
            <a:ext cx="1422400" cy="1422400"/>
          </a:xfrm>
          <a:prstGeom prst="rect">
            <a:avLst/>
          </a:prstGeom>
        </p:spPr>
      </p:pic>
    </p:spTree>
    <p:extLst>
      <p:ext uri="{BB962C8B-B14F-4D97-AF65-F5344CB8AC3E}">
        <p14:creationId xmlns:p14="http://schemas.microsoft.com/office/powerpoint/2010/main" val="4002747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İçerik Yer Tutucusu 2">
            <a:extLst>
              <a:ext uri="{FF2B5EF4-FFF2-40B4-BE49-F238E27FC236}">
                <a16:creationId xmlns:a16="http://schemas.microsoft.com/office/drawing/2014/main" xmlns="" id="{309A575A-5AC0-F5AB-22AC-E26AD85B8A7E}"/>
              </a:ext>
            </a:extLst>
          </p:cNvPr>
          <p:cNvGraphicFramePr>
            <a:graphicFrameLocks noGrp="1"/>
          </p:cNvGraphicFramePr>
          <p:nvPr>
            <p:ph idx="1"/>
            <p:extLst>
              <p:ext uri="{D42A27DB-BD31-4B8C-83A1-F6EECF244321}">
                <p14:modId xmlns:p14="http://schemas.microsoft.com/office/powerpoint/2010/main" val="331678816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xmlns="" id="{F6762A9C-EB2C-42BC-F2DA-C6F1C64ADFEF}"/>
              </a:ext>
            </a:extLst>
          </p:cNvPr>
          <p:cNvSpPr txBox="1"/>
          <p:nvPr/>
        </p:nvSpPr>
        <p:spPr>
          <a:xfrm>
            <a:off x="457587" y="658906"/>
            <a:ext cx="5930153" cy="523220"/>
          </a:xfrm>
          <a:prstGeom prst="rect">
            <a:avLst/>
          </a:prstGeom>
          <a:noFill/>
        </p:spPr>
        <p:txBody>
          <a:bodyPr wrap="square" rtlCol="0">
            <a:spAutoFit/>
          </a:bodyPr>
          <a:lstStyle/>
          <a:p>
            <a:r>
              <a:rPr lang="tr-TR" sz="2800" dirty="0">
                <a:solidFill>
                  <a:schemeClr val="bg1"/>
                </a:solidFill>
              </a:rPr>
              <a:t>Sağlıklı Dijital Yaşam Becerileri</a:t>
            </a:r>
          </a:p>
        </p:txBody>
      </p:sp>
    </p:spTree>
    <p:extLst>
      <p:ext uri="{BB962C8B-B14F-4D97-AF65-F5344CB8AC3E}">
        <p14:creationId xmlns:p14="http://schemas.microsoft.com/office/powerpoint/2010/main" val="3172981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İçerik Yer Tutucusu 2">
            <a:extLst>
              <a:ext uri="{FF2B5EF4-FFF2-40B4-BE49-F238E27FC236}">
                <a16:creationId xmlns:a16="http://schemas.microsoft.com/office/drawing/2014/main" xmlns="" id="{CBD25ABB-0E32-D95B-9EB8-BD73427F064E}"/>
              </a:ext>
            </a:extLst>
          </p:cNvPr>
          <p:cNvGraphicFramePr>
            <a:graphicFrameLocks noGrp="1"/>
          </p:cNvGraphicFramePr>
          <p:nvPr>
            <p:ph idx="1"/>
            <p:extLst>
              <p:ext uri="{D42A27DB-BD31-4B8C-83A1-F6EECF244321}">
                <p14:modId xmlns:p14="http://schemas.microsoft.com/office/powerpoint/2010/main" val="3747328080"/>
              </p:ext>
            </p:extLst>
          </p:nvPr>
        </p:nvGraphicFramePr>
        <p:xfrm>
          <a:off x="301156" y="1933142"/>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xmlns="" id="{10FE7982-DEC4-2AA1-FC2E-9AD9A5366637}"/>
              </a:ext>
            </a:extLst>
          </p:cNvPr>
          <p:cNvSpPr txBox="1"/>
          <p:nvPr/>
        </p:nvSpPr>
        <p:spPr>
          <a:xfrm>
            <a:off x="457587" y="658906"/>
            <a:ext cx="5930153" cy="523220"/>
          </a:xfrm>
          <a:prstGeom prst="rect">
            <a:avLst/>
          </a:prstGeom>
          <a:noFill/>
        </p:spPr>
        <p:txBody>
          <a:bodyPr wrap="square" rtlCol="0">
            <a:spAutoFit/>
          </a:bodyPr>
          <a:lstStyle/>
          <a:p>
            <a:r>
              <a:rPr lang="tr-TR" sz="2800" dirty="0">
                <a:solidFill>
                  <a:schemeClr val="bg1"/>
                </a:solidFill>
              </a:rPr>
              <a:t>Sağlıklı Dijital Yaşam Becerileri</a:t>
            </a:r>
          </a:p>
        </p:txBody>
      </p:sp>
    </p:spTree>
    <p:extLst>
      <p:ext uri="{BB962C8B-B14F-4D97-AF65-F5344CB8AC3E}">
        <p14:creationId xmlns:p14="http://schemas.microsoft.com/office/powerpoint/2010/main" val="1953356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90338" y="1422400"/>
            <a:ext cx="3734014" cy="3566160"/>
          </a:xfrm>
        </p:spPr>
        <p:txBody>
          <a:bodyPr vert="horz" lIns="91440" tIns="45720" rIns="91440" bIns="45720" rtlCol="0" anchor="b">
            <a:normAutofit fontScale="90000"/>
          </a:bodyPr>
          <a:lstStyle/>
          <a:p>
            <a:r>
              <a:rPr lang="en-US" sz="3400" b="1" dirty="0"/>
              <a:t/>
            </a:r>
            <a:br>
              <a:rPr lang="en-US" sz="3400" b="1" dirty="0"/>
            </a:br>
            <a:r>
              <a:rPr lang="en-US" sz="3400" b="1" dirty="0"/>
              <a:t/>
            </a:r>
            <a:br>
              <a:rPr lang="en-US" sz="3400" b="1" dirty="0"/>
            </a:br>
            <a:r>
              <a:rPr lang="en-US" sz="3400" b="1" dirty="0"/>
              <a:t/>
            </a:r>
            <a:br>
              <a:rPr lang="en-US" sz="3400" b="1" dirty="0"/>
            </a:br>
            <a:r>
              <a:rPr lang="en-US" sz="3400" b="1" dirty="0"/>
              <a:t/>
            </a:r>
            <a:br>
              <a:rPr lang="en-US" sz="3400" b="1" dirty="0"/>
            </a:br>
            <a:r>
              <a:rPr lang="en-US" sz="3400" b="1" dirty="0"/>
              <a:t/>
            </a:r>
            <a:br>
              <a:rPr lang="en-US" sz="3400" b="1" dirty="0"/>
            </a:br>
            <a:r>
              <a:rPr lang="en-US" sz="3400" b="1" dirty="0"/>
              <a:t/>
            </a:r>
            <a:br>
              <a:rPr lang="en-US" sz="3400" b="1" dirty="0"/>
            </a:br>
            <a:r>
              <a:rPr lang="en-US" sz="3400" b="1" dirty="0"/>
              <a:t/>
            </a:r>
            <a:br>
              <a:rPr lang="en-US" sz="3400" b="1" dirty="0"/>
            </a:br>
            <a:r>
              <a:rPr lang="en-US" sz="3400" b="1" dirty="0" err="1"/>
              <a:t>Eğitim</a:t>
            </a:r>
            <a:r>
              <a:rPr lang="en-US" sz="3400" b="1" dirty="0"/>
              <a:t> </a:t>
            </a:r>
            <a:r>
              <a:rPr lang="en-US" sz="3400" b="1" dirty="0" err="1"/>
              <a:t>Süreçlerinde</a:t>
            </a:r>
            <a:r>
              <a:rPr lang="en-US" sz="3400" b="1" dirty="0"/>
              <a:t> </a:t>
            </a:r>
            <a:r>
              <a:rPr lang="en-US" sz="3400" b="1" dirty="0" err="1"/>
              <a:t>Dijital</a:t>
            </a:r>
            <a:r>
              <a:rPr lang="en-US" sz="3400" b="1" dirty="0"/>
              <a:t> </a:t>
            </a:r>
            <a:r>
              <a:rPr lang="en-US" sz="3400" b="1" dirty="0" err="1"/>
              <a:t>Yaşam</a:t>
            </a:r>
            <a:r>
              <a:rPr lang="en-US" sz="3400" b="1" dirty="0"/>
              <a:t> </a:t>
            </a:r>
            <a:r>
              <a:rPr lang="en-US" sz="3400" b="1" dirty="0" err="1"/>
              <a:t>Becerilerinin</a:t>
            </a:r>
            <a:r>
              <a:rPr lang="en-US" sz="3400" b="1" dirty="0"/>
              <a:t> </a:t>
            </a:r>
            <a:r>
              <a:rPr lang="en-US" sz="3400" b="1" dirty="0" err="1"/>
              <a:t>Geliştirilmesi</a:t>
            </a:r>
            <a:r>
              <a:rPr lang="en-US" sz="3400" b="1" dirty="0"/>
              <a:t> </a:t>
            </a:r>
            <a:r>
              <a:rPr lang="en-US" sz="3400" b="1" dirty="0" err="1"/>
              <a:t>Üzerine</a:t>
            </a:r>
            <a:r>
              <a:rPr lang="en-US" sz="3400" b="1" dirty="0"/>
              <a:t> </a:t>
            </a:r>
            <a:r>
              <a:rPr lang="en-US" sz="3400" b="1" dirty="0" err="1"/>
              <a:t>Öneriler</a:t>
            </a:r>
            <a:r>
              <a:rPr lang="en-US" sz="3400" b="1" dirty="0"/>
              <a:t/>
            </a:r>
            <a:br>
              <a:rPr lang="en-US" sz="3400" b="1" dirty="0"/>
            </a:br>
            <a:r>
              <a:rPr lang="en-US" sz="3400" dirty="0"/>
              <a:t/>
            </a:r>
            <a:br>
              <a:rPr lang="en-US" sz="3400" dirty="0"/>
            </a:br>
            <a:endParaRPr lang="en-US" sz="3400" dirty="0"/>
          </a:p>
        </p:txBody>
      </p:sp>
      <p:sp>
        <p:nvSpPr>
          <p:cNvPr id="15"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eyaz arka plan üzerinde soyut ağ bağlantısı">
            <a:extLst>
              <a:ext uri="{FF2B5EF4-FFF2-40B4-BE49-F238E27FC236}">
                <a16:creationId xmlns:a16="http://schemas.microsoft.com/office/drawing/2014/main" xmlns="" id="{7821397E-55A3-B094-B3F6-10982569F518}"/>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Resim 4">
            <a:extLst>
              <a:ext uri="{FF2B5EF4-FFF2-40B4-BE49-F238E27FC236}">
                <a16:creationId xmlns:a16="http://schemas.microsoft.com/office/drawing/2014/main" xmlns="" id="{AFB92FB8-4B2F-25C9-74C7-0F63FF3269A2}"/>
              </a:ext>
            </a:extLst>
          </p:cNvPr>
          <p:cNvPicPr>
            <a:picLocks noChangeAspect="1"/>
          </p:cNvPicPr>
          <p:nvPr/>
        </p:nvPicPr>
        <p:blipFill>
          <a:blip r:embed="rId3">
            <a:alphaModFix amt="50000"/>
          </a:blip>
          <a:stretch>
            <a:fillRect/>
          </a:stretch>
        </p:blipFill>
        <p:spPr>
          <a:xfrm>
            <a:off x="-1525" y="0"/>
            <a:ext cx="1422400" cy="1422400"/>
          </a:xfrm>
          <a:prstGeom prst="rect">
            <a:avLst/>
          </a:prstGeom>
        </p:spPr>
      </p:pic>
    </p:spTree>
    <p:extLst>
      <p:ext uri="{BB962C8B-B14F-4D97-AF65-F5344CB8AC3E}">
        <p14:creationId xmlns:p14="http://schemas.microsoft.com/office/powerpoint/2010/main" val="3041152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51">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İçerik Yer Tutucusu 2">
            <a:hlinkClick r:id="" action="ppaction://noaction" highlightClick="1">
              <a:snd r:embed="rId2" name="applause.wav"/>
            </a:hlinkClick>
            <a:extLst>
              <a:ext uri="{FF2B5EF4-FFF2-40B4-BE49-F238E27FC236}">
                <a16:creationId xmlns:a16="http://schemas.microsoft.com/office/drawing/2014/main" xmlns="" id="{AB6A003C-3B1A-50FD-FD5F-7675F9EA0737}"/>
              </a:ext>
            </a:extLst>
          </p:cNvPr>
          <p:cNvGraphicFramePr>
            <a:graphicFrameLocks noGrp="1"/>
          </p:cNvGraphicFramePr>
          <p:nvPr>
            <p:ph idx="1"/>
            <p:extLst>
              <p:ext uri="{D42A27DB-BD31-4B8C-83A1-F6EECF244321}">
                <p14:modId xmlns:p14="http://schemas.microsoft.com/office/powerpoint/2010/main" val="186194337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a:extLst>
              <a:ext uri="{FF2B5EF4-FFF2-40B4-BE49-F238E27FC236}">
                <a16:creationId xmlns:a16="http://schemas.microsoft.com/office/drawing/2014/main" xmlns="" id="{EF9BBB85-2FC0-3FB0-6A6E-6D744007C45A}"/>
              </a:ext>
            </a:extLst>
          </p:cNvPr>
          <p:cNvSpPr txBox="1"/>
          <p:nvPr/>
        </p:nvSpPr>
        <p:spPr>
          <a:xfrm>
            <a:off x="1398599" y="859304"/>
            <a:ext cx="10160388" cy="1938992"/>
          </a:xfrm>
          <a:prstGeom prst="rect">
            <a:avLst/>
          </a:prstGeom>
          <a:noFill/>
        </p:spPr>
        <p:txBody>
          <a:bodyPr wrap="square" rtlCol="0">
            <a:spAutoFit/>
          </a:bodyPr>
          <a:lstStyle/>
          <a:p>
            <a:r>
              <a:rPr lang="tr-TR" sz="2400" dirty="0">
                <a:solidFill>
                  <a:schemeClr val="tx1">
                    <a:alpha val="80000"/>
                  </a:schemeClr>
                </a:solidFill>
              </a:rPr>
              <a:t>Öğrenciler için sağlıklı dijital alışkanlıklar geliştirmek, hem eğitimleri için hem de genel yaşam dengesi için önemlidir. </a:t>
            </a:r>
          </a:p>
          <a:p>
            <a:endParaRPr lang="tr-TR" sz="2400" dirty="0">
              <a:solidFill>
                <a:schemeClr val="tx1">
                  <a:alpha val="80000"/>
                </a:schemeClr>
              </a:solidFill>
            </a:endParaRPr>
          </a:p>
          <a:p>
            <a:pPr algn="just"/>
            <a:r>
              <a:rPr lang="tr-TR" sz="2400" dirty="0"/>
              <a:t>Öğretmenlerin dijital yaşam becerileri konusunda öğrencilere sunabileceği öneriler şunlardır:</a:t>
            </a:r>
          </a:p>
        </p:txBody>
      </p:sp>
      <p:pic>
        <p:nvPicPr>
          <p:cNvPr id="4" name="Resim 3">
            <a:extLst>
              <a:ext uri="{FF2B5EF4-FFF2-40B4-BE49-F238E27FC236}">
                <a16:creationId xmlns:a16="http://schemas.microsoft.com/office/drawing/2014/main" xmlns="" id="{B5827192-48FE-2936-0062-B533278B04F1}"/>
              </a:ext>
            </a:extLst>
          </p:cNvPr>
          <p:cNvPicPr>
            <a:picLocks noChangeAspect="1"/>
          </p:cNvPicPr>
          <p:nvPr/>
        </p:nvPicPr>
        <p:blipFill>
          <a:blip r:embed="rId8">
            <a:alphaModFix amt="50000"/>
          </a:blip>
          <a:stretch>
            <a:fillRect/>
          </a:stretch>
        </p:blipFill>
        <p:spPr>
          <a:xfrm>
            <a:off x="-776" y="0"/>
            <a:ext cx="1422400" cy="1422400"/>
          </a:xfrm>
          <a:prstGeom prst="rect">
            <a:avLst/>
          </a:prstGeom>
        </p:spPr>
      </p:pic>
    </p:spTree>
    <p:extLst>
      <p:ext uri="{BB962C8B-B14F-4D97-AF65-F5344CB8AC3E}">
        <p14:creationId xmlns:p14="http://schemas.microsoft.com/office/powerpoint/2010/main" val="4080518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7301F447-EEF7-48F5-AF73-7566EE7F64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xmlns=""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xmlns="" id="{9CCD02DB-2747-150C-6C04-3D8ECF3B2804}"/>
              </a:ext>
            </a:extLst>
          </p:cNvPr>
          <p:cNvGraphicFramePr>
            <a:graphicFrameLocks noGrp="1"/>
          </p:cNvGraphicFramePr>
          <p:nvPr>
            <p:ph idx="1"/>
            <p:extLst>
              <p:ext uri="{D42A27DB-BD31-4B8C-83A1-F6EECF244321}">
                <p14:modId xmlns:p14="http://schemas.microsoft.com/office/powerpoint/2010/main" val="3899610320"/>
              </p:ext>
            </p:extLst>
          </p:nvPr>
        </p:nvGraphicFramePr>
        <p:xfrm>
          <a:off x="309563" y="1531282"/>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a:extLst>
              <a:ext uri="{FF2B5EF4-FFF2-40B4-BE49-F238E27FC236}">
                <a16:creationId xmlns:a16="http://schemas.microsoft.com/office/drawing/2014/main" xmlns="" id="{90936E7E-10E2-257B-2AAC-51E22FB3D91F}"/>
              </a:ext>
            </a:extLst>
          </p:cNvPr>
          <p:cNvPicPr>
            <a:picLocks noChangeAspect="1"/>
          </p:cNvPicPr>
          <p:nvPr/>
        </p:nvPicPr>
        <p:blipFill>
          <a:blip r:embed="rId7">
            <a:alphaModFix amt="50000"/>
          </a:blip>
          <a:stretch>
            <a:fillRect/>
          </a:stretch>
        </p:blipFill>
        <p:spPr>
          <a:xfrm>
            <a:off x="0" y="191386"/>
            <a:ext cx="1422400" cy="1422400"/>
          </a:xfrm>
          <a:prstGeom prst="rect">
            <a:avLst/>
          </a:prstGeom>
        </p:spPr>
      </p:pic>
      <p:sp>
        <p:nvSpPr>
          <p:cNvPr id="4" name="Metin kutusu 3">
            <a:extLst>
              <a:ext uri="{FF2B5EF4-FFF2-40B4-BE49-F238E27FC236}">
                <a16:creationId xmlns:a16="http://schemas.microsoft.com/office/drawing/2014/main" xmlns="" id="{1308C681-8417-721E-CDAB-A3EAFAD4F280}"/>
              </a:ext>
            </a:extLst>
          </p:cNvPr>
          <p:cNvSpPr txBox="1"/>
          <p:nvPr/>
        </p:nvSpPr>
        <p:spPr>
          <a:xfrm>
            <a:off x="1375981" y="609471"/>
            <a:ext cx="9453282" cy="1231106"/>
          </a:xfrm>
          <a:prstGeom prst="rect">
            <a:avLst/>
          </a:prstGeom>
          <a:noFill/>
        </p:spPr>
        <p:txBody>
          <a:bodyPr wrap="square" rtlCol="0">
            <a:spAutoFit/>
          </a:bodyPr>
          <a:lstStyle/>
          <a:p>
            <a:pPr algn="just"/>
            <a:r>
              <a:rPr lang="tr-TR" sz="2800" dirty="0"/>
              <a:t>Öğretmenlerin Dijital Yaşam Becerileri Konusunda Öğrencilere Sunabileceği Öneriler</a:t>
            </a:r>
          </a:p>
          <a:p>
            <a:endParaRPr lang="tr-TR" dirty="0"/>
          </a:p>
        </p:txBody>
      </p:sp>
    </p:spTree>
    <p:extLst>
      <p:ext uri="{BB962C8B-B14F-4D97-AF65-F5344CB8AC3E}">
        <p14:creationId xmlns:p14="http://schemas.microsoft.com/office/powerpoint/2010/main" val="2894228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İçerik Yer Tutucusu 2">
            <a:extLst>
              <a:ext uri="{FF2B5EF4-FFF2-40B4-BE49-F238E27FC236}">
                <a16:creationId xmlns:a16="http://schemas.microsoft.com/office/drawing/2014/main" xmlns="" id="{8A032721-A493-E052-75D9-B5B7F63AF027}"/>
              </a:ext>
            </a:extLst>
          </p:cNvPr>
          <p:cNvGraphicFramePr>
            <a:graphicFrameLocks noGrp="1"/>
          </p:cNvGraphicFramePr>
          <p:nvPr>
            <p:ph idx="1"/>
            <p:extLst>
              <p:ext uri="{D42A27DB-BD31-4B8C-83A1-F6EECF244321}">
                <p14:modId xmlns:p14="http://schemas.microsoft.com/office/powerpoint/2010/main" val="22736915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a:extLst>
              <a:ext uri="{FF2B5EF4-FFF2-40B4-BE49-F238E27FC236}">
                <a16:creationId xmlns:a16="http://schemas.microsoft.com/office/drawing/2014/main" xmlns="" id="{6B492FEB-0D85-BF34-247B-8A7D74F9F51A}"/>
              </a:ext>
            </a:extLst>
          </p:cNvPr>
          <p:cNvPicPr>
            <a:picLocks noChangeAspect="1"/>
          </p:cNvPicPr>
          <p:nvPr/>
        </p:nvPicPr>
        <p:blipFill>
          <a:blip r:embed="rId7">
            <a:alphaModFix amt="50000"/>
          </a:blip>
          <a:stretch>
            <a:fillRect/>
          </a:stretch>
        </p:blipFill>
        <p:spPr>
          <a:xfrm>
            <a:off x="-1" y="0"/>
            <a:ext cx="1422400" cy="1422400"/>
          </a:xfrm>
          <a:prstGeom prst="rect">
            <a:avLst/>
          </a:prstGeom>
        </p:spPr>
      </p:pic>
      <p:sp>
        <p:nvSpPr>
          <p:cNvPr id="4" name="Metin kutusu 3">
            <a:extLst>
              <a:ext uri="{FF2B5EF4-FFF2-40B4-BE49-F238E27FC236}">
                <a16:creationId xmlns:a16="http://schemas.microsoft.com/office/drawing/2014/main" xmlns="" id="{4773CB89-2937-D329-2996-9A757588C9B2}"/>
              </a:ext>
            </a:extLst>
          </p:cNvPr>
          <p:cNvSpPr txBox="1"/>
          <p:nvPr/>
        </p:nvSpPr>
        <p:spPr>
          <a:xfrm>
            <a:off x="1422399" y="711200"/>
            <a:ext cx="9536954" cy="1231106"/>
          </a:xfrm>
          <a:prstGeom prst="rect">
            <a:avLst/>
          </a:prstGeom>
          <a:noFill/>
        </p:spPr>
        <p:txBody>
          <a:bodyPr wrap="square" rtlCol="0">
            <a:spAutoFit/>
          </a:bodyPr>
          <a:lstStyle/>
          <a:p>
            <a:pPr algn="just"/>
            <a:r>
              <a:rPr lang="tr-TR" sz="2800" dirty="0"/>
              <a:t>Öğretmenlerin Dijital Yaşam Becerileri Konusunda Öğrencilere </a:t>
            </a:r>
          </a:p>
          <a:p>
            <a:pPr algn="just"/>
            <a:r>
              <a:rPr lang="tr-TR" sz="2800" dirty="0"/>
              <a:t>Sunabileceği Öneriler</a:t>
            </a:r>
          </a:p>
          <a:p>
            <a:endParaRPr lang="tr-TR" dirty="0"/>
          </a:p>
        </p:txBody>
      </p:sp>
    </p:spTree>
    <p:extLst>
      <p:ext uri="{BB962C8B-B14F-4D97-AF65-F5344CB8AC3E}">
        <p14:creationId xmlns:p14="http://schemas.microsoft.com/office/powerpoint/2010/main" val="1719854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çerik Yer Tutucusu 2"/>
          <p:cNvSpPr>
            <a:spLocks noGrp="1"/>
          </p:cNvSpPr>
          <p:nvPr>
            <p:ph idx="1"/>
          </p:nvPr>
        </p:nvSpPr>
        <p:spPr>
          <a:xfrm>
            <a:off x="838200" y="1929384"/>
            <a:ext cx="10163175" cy="4324540"/>
          </a:xfrm>
        </p:spPr>
        <p:txBody>
          <a:bodyPr>
            <a:normAutofit/>
          </a:bodyPr>
          <a:lstStyle/>
          <a:p>
            <a:pPr marL="0" indent="0" algn="just">
              <a:buNone/>
            </a:pPr>
            <a:r>
              <a:rPr lang="tr-TR" sz="2200" dirty="0"/>
              <a:t>Sağlıklı dijital yaşam becerileri geliştirmek öğrencilerin eğitim, sosyal etkileşim ve zihinsel sağlık açısından dengeyi korumalarına yardımcı olmaktadır. Bu alışkanlıkların erken yaşlarda öğrenilmesi, ileriki yaşamlarında daha sağlıklı dijital kullanım alışkanlıklarının geliştirilmesine katkı sağlayabilir.</a:t>
            </a:r>
          </a:p>
          <a:p>
            <a:pPr algn="just"/>
            <a:endParaRPr lang="tr-TR" sz="2200" dirty="0"/>
          </a:p>
          <a:p>
            <a:pPr marL="0" indent="0" algn="just">
              <a:buNone/>
            </a:pPr>
            <a:r>
              <a:rPr lang="tr-TR" sz="2200" dirty="0"/>
              <a:t>Dijital yaşam becerilerinin çocuklara kazandırılmasında ailelerin de önemli bir rolü bulunmaktadır.</a:t>
            </a:r>
          </a:p>
        </p:txBody>
      </p:sp>
      <p:pic>
        <p:nvPicPr>
          <p:cNvPr id="3" name="Resim 2">
            <a:extLst>
              <a:ext uri="{FF2B5EF4-FFF2-40B4-BE49-F238E27FC236}">
                <a16:creationId xmlns:a16="http://schemas.microsoft.com/office/drawing/2014/main" xmlns="" id="{229712AB-EF9E-1689-0FBB-3E0D5E1A8AE2}"/>
              </a:ext>
            </a:extLst>
          </p:cNvPr>
          <p:cNvPicPr>
            <a:picLocks noChangeAspect="1"/>
          </p:cNvPicPr>
          <p:nvPr/>
        </p:nvPicPr>
        <p:blipFill>
          <a:blip r:embed="rId2">
            <a:alphaModFix amt="50000"/>
          </a:blip>
          <a:stretch>
            <a:fillRect/>
          </a:stretch>
        </p:blipFill>
        <p:spPr>
          <a:xfrm>
            <a:off x="0" y="0"/>
            <a:ext cx="1422400" cy="1422400"/>
          </a:xfrm>
          <a:prstGeom prst="rect">
            <a:avLst/>
          </a:prstGeom>
        </p:spPr>
      </p:pic>
    </p:spTree>
    <p:extLst>
      <p:ext uri="{BB962C8B-B14F-4D97-AF65-F5344CB8AC3E}">
        <p14:creationId xmlns:p14="http://schemas.microsoft.com/office/powerpoint/2010/main" val="3625026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Unvan 1"/>
          <p:cNvSpPr>
            <a:spLocks noGrp="1"/>
          </p:cNvSpPr>
          <p:nvPr>
            <p:ph type="title"/>
          </p:nvPr>
        </p:nvSpPr>
        <p:spPr>
          <a:xfrm>
            <a:off x="394183" y="645750"/>
            <a:ext cx="3939688" cy="5583126"/>
          </a:xfrm>
        </p:spPr>
        <p:txBody>
          <a:bodyPr>
            <a:normAutofit/>
          </a:bodyPr>
          <a:lstStyle/>
          <a:p>
            <a:pPr algn="r"/>
            <a:r>
              <a:rPr lang="tr-TR" dirty="0"/>
              <a:t>Öğretmenlerin Dijital Yaşam Becerileri Konusunda Ailelere Sunabileceği Öneriler</a:t>
            </a:r>
          </a:p>
        </p:txBody>
      </p:sp>
      <p:cxnSp>
        <p:nvCxnSpPr>
          <p:cNvPr id="20" name="Straight Connector 19">
            <a:extLst>
              <a:ext uri="{FF2B5EF4-FFF2-40B4-BE49-F238E27FC236}">
                <a16:creationId xmlns:a16="http://schemas.microsoft.com/office/drawing/2014/main" xmlns=""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xmlns="" id="{F782E002-FE4A-CD17-6818-5B62A095C6F9}"/>
              </a:ext>
            </a:extLst>
          </p:cNvPr>
          <p:cNvGraphicFramePr>
            <a:graphicFrameLocks noGrp="1"/>
          </p:cNvGraphicFramePr>
          <p:nvPr>
            <p:ph idx="1"/>
            <p:extLst>
              <p:ext uri="{D42A27DB-BD31-4B8C-83A1-F6EECF244321}">
                <p14:modId xmlns:p14="http://schemas.microsoft.com/office/powerpoint/2010/main" val="2833588020"/>
              </p:ext>
            </p:extLst>
          </p:nvPr>
        </p:nvGraphicFramePr>
        <p:xfrm>
          <a:off x="5108077" y="472966"/>
          <a:ext cx="6245724" cy="6187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a:extLst>
              <a:ext uri="{FF2B5EF4-FFF2-40B4-BE49-F238E27FC236}">
                <a16:creationId xmlns:a16="http://schemas.microsoft.com/office/drawing/2014/main" xmlns="" id="{43F137D6-93EB-CDC7-BB82-2228C4E4A514}"/>
              </a:ext>
            </a:extLst>
          </p:cNvPr>
          <p:cNvPicPr>
            <a:picLocks noChangeAspect="1"/>
          </p:cNvPicPr>
          <p:nvPr/>
        </p:nvPicPr>
        <p:blipFill>
          <a:blip r:embed="rId7">
            <a:alphaModFix amt="50000"/>
          </a:blip>
          <a:stretch>
            <a:fillRect/>
          </a:stretch>
        </p:blipFill>
        <p:spPr>
          <a:xfrm>
            <a:off x="0" y="8313"/>
            <a:ext cx="1422400" cy="1422400"/>
          </a:xfrm>
          <a:prstGeom prst="rect">
            <a:avLst/>
          </a:prstGeom>
        </p:spPr>
      </p:pic>
    </p:spTree>
    <p:extLst>
      <p:ext uri="{BB962C8B-B14F-4D97-AF65-F5344CB8AC3E}">
        <p14:creationId xmlns:p14="http://schemas.microsoft.com/office/powerpoint/2010/main" val="3850823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1371599" y="2318197"/>
            <a:ext cx="9724031" cy="3683358"/>
          </a:xfrm>
        </p:spPr>
        <p:txBody>
          <a:bodyPr anchor="ctr">
            <a:normAutofit/>
          </a:bodyPr>
          <a:lstStyle/>
          <a:p>
            <a:pPr lvl="1"/>
            <a:r>
              <a:rPr lang="tr-TR" sz="2000" b="1" dirty="0"/>
              <a:t>Kaliteli Zaman:</a:t>
            </a:r>
            <a:r>
              <a:rPr lang="tr-TR" sz="2000" dirty="0"/>
              <a:t> Dijital cihazları bir kenara bırakarak ailece kaliteli zaman geçirin. Oyun oynamak, yemek pişirmek, piknik yapmak gibi etkinliklerle birlikte olun. Ailecek belirli aralıklarla dijital cihazlardan uzaklaşma zamanları oluşturun. Birlikte doğa yürüyüşleri yapmak, kitap okumak gibi çevrimdışı aktivitelere yönelin.</a:t>
            </a:r>
          </a:p>
          <a:p>
            <a:pPr marL="457200" lvl="1" indent="0" algn="just">
              <a:buNone/>
            </a:pPr>
            <a:endParaRPr lang="tr-TR" sz="2000" dirty="0"/>
          </a:p>
          <a:p>
            <a:pPr lvl="1" algn="just"/>
            <a:r>
              <a:rPr lang="tr-TR" sz="2000" b="1" dirty="0"/>
              <a:t>Güvenli Çevrimiçi Davranışlar:</a:t>
            </a:r>
            <a:r>
              <a:rPr lang="tr-TR" sz="2000" dirty="0"/>
              <a:t> Çocuklara internet üzerinde kiminle iletişim kurabileceklerini, hangi tür bilgileri paylaşmaları gerektiğini ve güvenilir siteleri nasıl seçeceklerini öğretin.</a:t>
            </a:r>
          </a:p>
          <a:p>
            <a:endParaRPr lang="tr-TR" sz="2000" dirty="0"/>
          </a:p>
        </p:txBody>
      </p:sp>
      <p:sp>
        <p:nvSpPr>
          <p:cNvPr id="2" name="Metin kutusu 1">
            <a:extLst>
              <a:ext uri="{FF2B5EF4-FFF2-40B4-BE49-F238E27FC236}">
                <a16:creationId xmlns:a16="http://schemas.microsoft.com/office/drawing/2014/main" xmlns="" id="{7748D342-34F5-10A0-E58E-99588FB2D13E}"/>
              </a:ext>
            </a:extLst>
          </p:cNvPr>
          <p:cNvSpPr txBox="1"/>
          <p:nvPr/>
        </p:nvSpPr>
        <p:spPr>
          <a:xfrm>
            <a:off x="459346" y="487113"/>
            <a:ext cx="11495089" cy="954107"/>
          </a:xfrm>
          <a:prstGeom prst="rect">
            <a:avLst/>
          </a:prstGeom>
          <a:noFill/>
        </p:spPr>
        <p:txBody>
          <a:bodyPr wrap="square" rtlCol="0">
            <a:spAutoFit/>
          </a:bodyPr>
          <a:lstStyle/>
          <a:p>
            <a:pPr algn="just"/>
            <a:r>
              <a:rPr lang="tr-TR" sz="2800" dirty="0">
                <a:solidFill>
                  <a:schemeClr val="bg2"/>
                </a:solidFill>
              </a:rPr>
              <a:t>Öğretmenlerin Dijital Yaşam Becerileri Konusunda Ailelere Sunabileceği Öneriler</a:t>
            </a:r>
          </a:p>
        </p:txBody>
      </p:sp>
    </p:spTree>
    <p:extLst>
      <p:ext uri="{BB962C8B-B14F-4D97-AF65-F5344CB8AC3E}">
        <p14:creationId xmlns:p14="http://schemas.microsoft.com/office/powerpoint/2010/main" val="178062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54908" y="1692876"/>
            <a:ext cx="10935729" cy="4411362"/>
          </a:xfrm>
        </p:spPr>
        <p:txBody>
          <a:bodyPr anchor="ctr">
            <a:normAutofit/>
          </a:bodyPr>
          <a:lstStyle/>
          <a:p>
            <a:pPr marL="0" indent="0" algn="just">
              <a:buNone/>
            </a:pPr>
            <a:endParaRPr lang="tr-TR" sz="2000" dirty="0"/>
          </a:p>
          <a:p>
            <a:pPr lvl="1" algn="just"/>
            <a:r>
              <a:rPr lang="tr-TR" sz="2000" b="1" dirty="0"/>
              <a:t>Takip ve Kontrol:</a:t>
            </a:r>
            <a:r>
              <a:rPr lang="tr-TR" sz="2000" dirty="0"/>
              <a:t> Çocukların dijital aktivitelerini takip ederek, zararlı içeriklere veya tehlikeli durumlara karşı önlem alın. Ancak bu takip, çocuklara gizlilik haklarının da olduğu anlatılarak yapılmalıdır.</a:t>
            </a:r>
          </a:p>
          <a:p>
            <a:pPr lvl="1" algn="just"/>
            <a:r>
              <a:rPr lang="tr-TR" sz="2000" b="1" dirty="0"/>
              <a:t>Eğlence ve Öğrenme Dengesi:</a:t>
            </a:r>
            <a:r>
              <a:rPr lang="tr-TR" sz="2000" dirty="0"/>
              <a:t> Dijital cihazları sadece eğlence için değil, öğrenme amaçlı da kullanmalarını teşvik edin. Eğitici uygulamalar, dijital kitaplar gibi kaynaklarla çocukların gelişimine katkı sağlayabilirsiniz.</a:t>
            </a:r>
          </a:p>
          <a:p>
            <a:pPr lvl="1" algn="just"/>
            <a:r>
              <a:rPr lang="tr-TR" sz="2000" dirty="0"/>
              <a:t>Genel Müdürlüğümüzce hazırlanan siber zorbalık konusunda farkındalık kazandırmayı amaçlayan hikaye kitaplarına  </a:t>
            </a:r>
            <a:r>
              <a:rPr lang="tr-TR" sz="2000" dirty="0">
                <a:hlinkClick r:id="rId2" tooltip="Siber zorbalık"/>
              </a:rPr>
              <a:t>https://orgm.meb.gov.tr/www/siber-zorbalik/icerik/2086</a:t>
            </a:r>
            <a:r>
              <a:rPr lang="tr-TR" sz="2000" dirty="0"/>
              <a:t>  adresinden ulaşarak okumalarını sağlayabilirsiniz. </a:t>
            </a:r>
          </a:p>
          <a:p>
            <a:pPr lvl="1"/>
            <a:endParaRPr lang="tr-TR" sz="2000" dirty="0"/>
          </a:p>
          <a:p>
            <a:pPr marL="0" indent="0" algn="just">
              <a:buNone/>
            </a:pPr>
            <a:r>
              <a:rPr lang="tr-TR" sz="2000" dirty="0"/>
              <a:t>Aileler, çocuklarına dijital dünyayı sağlıklı ve etik bir şekilde kullanma alışkanlığını kazandırarak, onların güvende, bilinçli ve denge içinde büyümelerine yardımcı olabilirler. </a:t>
            </a:r>
          </a:p>
          <a:p>
            <a:endParaRPr lang="tr-TR" sz="2000" dirty="0"/>
          </a:p>
        </p:txBody>
      </p:sp>
      <p:sp>
        <p:nvSpPr>
          <p:cNvPr id="4" name="Metin kutusu 3">
            <a:extLst>
              <a:ext uri="{FF2B5EF4-FFF2-40B4-BE49-F238E27FC236}">
                <a16:creationId xmlns:a16="http://schemas.microsoft.com/office/drawing/2014/main" xmlns="" id="{B3385C30-1091-6006-5309-A7552E86435C}"/>
              </a:ext>
            </a:extLst>
          </p:cNvPr>
          <p:cNvSpPr txBox="1"/>
          <p:nvPr/>
        </p:nvSpPr>
        <p:spPr>
          <a:xfrm>
            <a:off x="830356" y="472204"/>
            <a:ext cx="10265274" cy="954107"/>
          </a:xfrm>
          <a:prstGeom prst="rect">
            <a:avLst/>
          </a:prstGeom>
          <a:noFill/>
        </p:spPr>
        <p:txBody>
          <a:bodyPr wrap="square">
            <a:spAutoFit/>
          </a:bodyPr>
          <a:lstStyle/>
          <a:p>
            <a:pPr algn="just"/>
            <a:r>
              <a:rPr lang="tr-TR" sz="2800" dirty="0">
                <a:solidFill>
                  <a:schemeClr val="bg2"/>
                </a:solidFill>
              </a:rPr>
              <a:t>Öğretmenlerin Dijital Yaşam Becerileri Konusunda Ailelere Sunabileceği Öneriler</a:t>
            </a:r>
          </a:p>
        </p:txBody>
      </p:sp>
    </p:spTree>
    <p:extLst>
      <p:ext uri="{BB962C8B-B14F-4D97-AF65-F5344CB8AC3E}">
        <p14:creationId xmlns:p14="http://schemas.microsoft.com/office/powerpoint/2010/main" val="199225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DA1F35B-C8F7-4A5A-9339-7DA4D785B3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xmlns="" id="{B2D4AD41-40DA-4A81-92F5-B6E3BA1ED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Unvan 1"/>
          <p:cNvSpPr>
            <a:spLocks noGrp="1"/>
          </p:cNvSpPr>
          <p:nvPr>
            <p:ph type="title"/>
          </p:nvPr>
        </p:nvSpPr>
        <p:spPr>
          <a:xfrm>
            <a:off x="838200" y="365125"/>
            <a:ext cx="10515600" cy="1325563"/>
          </a:xfrm>
        </p:spPr>
        <p:txBody>
          <a:bodyPr>
            <a:normAutofit/>
          </a:bodyPr>
          <a:lstStyle/>
          <a:p>
            <a:pPr algn="ctr"/>
            <a:r>
              <a:rPr lang="tr-TR" b="1" dirty="0"/>
              <a:t>Dijitalleşmenin Etkileri</a:t>
            </a:r>
          </a:p>
        </p:txBody>
      </p:sp>
      <p:graphicFrame>
        <p:nvGraphicFramePr>
          <p:cNvPr id="5" name="İçerik Yer Tutucusu 2">
            <a:extLst>
              <a:ext uri="{FF2B5EF4-FFF2-40B4-BE49-F238E27FC236}">
                <a16:creationId xmlns:a16="http://schemas.microsoft.com/office/drawing/2014/main" xmlns="" id="{3A843C47-02CD-51D0-332B-F295E6514028}"/>
              </a:ext>
            </a:extLst>
          </p:cNvPr>
          <p:cNvGraphicFramePr>
            <a:graphicFrameLocks noGrp="1"/>
          </p:cNvGraphicFramePr>
          <p:nvPr>
            <p:ph idx="1"/>
            <p:extLst>
              <p:ext uri="{D42A27DB-BD31-4B8C-83A1-F6EECF244321}">
                <p14:modId xmlns:p14="http://schemas.microsoft.com/office/powerpoint/2010/main" val="17273924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a:extLst>
              <a:ext uri="{FF2B5EF4-FFF2-40B4-BE49-F238E27FC236}">
                <a16:creationId xmlns:a16="http://schemas.microsoft.com/office/drawing/2014/main" xmlns="" id="{B0FD0E11-623C-BBCE-D715-F2FA6186DE31}"/>
              </a:ext>
            </a:extLst>
          </p:cNvPr>
          <p:cNvPicPr>
            <a:picLocks noChangeAspect="1"/>
          </p:cNvPicPr>
          <p:nvPr/>
        </p:nvPicPr>
        <p:blipFill>
          <a:blip r:embed="rId7">
            <a:alphaModFix amt="50000"/>
          </a:blip>
          <a:stretch>
            <a:fillRect/>
          </a:stretch>
        </p:blipFill>
        <p:spPr>
          <a:xfrm>
            <a:off x="0" y="0"/>
            <a:ext cx="1422400" cy="1422400"/>
          </a:xfrm>
          <a:prstGeom prst="rect">
            <a:avLst/>
          </a:prstGeom>
        </p:spPr>
      </p:pic>
    </p:spTree>
    <p:extLst>
      <p:ext uri="{BB962C8B-B14F-4D97-AF65-F5344CB8AC3E}">
        <p14:creationId xmlns:p14="http://schemas.microsoft.com/office/powerpoint/2010/main" val="3358240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43C48B49-6135-48B6-AC0F-97E5D8D1F0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588818" y="1905536"/>
            <a:ext cx="10206018" cy="2402006"/>
          </a:xfrm>
        </p:spPr>
        <p:txBody>
          <a:bodyPr vert="horz" lIns="91440" tIns="45720" rIns="91440" bIns="45720" rtlCol="0" anchor="b">
            <a:normAutofit fontScale="90000"/>
          </a:bodyPr>
          <a:lstStyle/>
          <a:p>
            <a:pPr algn="ctr"/>
            <a:r>
              <a:rPr lang="en-US" sz="3200" i="1" kern="1200" dirty="0">
                <a:solidFill>
                  <a:schemeClr val="tx1"/>
                </a:solidFill>
                <a:latin typeface="AkayaTelivigala" pitchFamily="2" charset="0"/>
                <a:ea typeface="ADLaM Display" panose="02010000000000000000" pitchFamily="2" charset="0"/>
                <a:cs typeface="AkayaTelivigala" pitchFamily="2" charset="0"/>
              </a:rPr>
              <a:t/>
            </a:r>
            <a:br>
              <a:rPr lang="en-US" sz="3200" i="1" kern="1200" dirty="0">
                <a:solidFill>
                  <a:schemeClr val="tx1"/>
                </a:solidFill>
                <a:latin typeface="AkayaTelivigala" pitchFamily="2" charset="0"/>
                <a:ea typeface="ADLaM Display" panose="02010000000000000000" pitchFamily="2" charset="0"/>
                <a:cs typeface="AkayaTelivigala" pitchFamily="2" charset="0"/>
              </a:rPr>
            </a:br>
            <a:r>
              <a:rPr lang="en-US" sz="3200" i="1" kern="1200" dirty="0">
                <a:solidFill>
                  <a:schemeClr val="tx1"/>
                </a:solidFill>
                <a:latin typeface="AkayaTelivigala" pitchFamily="2" charset="0"/>
                <a:ea typeface="ADLaM Display" panose="02010000000000000000" pitchFamily="2" charset="0"/>
                <a:cs typeface="AkayaTelivigala" pitchFamily="2" charset="0"/>
              </a:rPr>
              <a:t/>
            </a:r>
            <a:br>
              <a:rPr lang="en-US" sz="3200" i="1" kern="1200" dirty="0">
                <a:solidFill>
                  <a:schemeClr val="tx1"/>
                </a:solidFill>
                <a:latin typeface="AkayaTelivigala" pitchFamily="2" charset="0"/>
                <a:ea typeface="ADLaM Display" panose="02010000000000000000" pitchFamily="2" charset="0"/>
                <a:cs typeface="AkayaTelivigala" pitchFamily="2" charset="0"/>
              </a:rPr>
            </a:br>
            <a:r>
              <a:rPr lang="en-US" sz="3200" i="1" kern="1200" dirty="0" err="1">
                <a:solidFill>
                  <a:schemeClr val="tx1"/>
                </a:solidFill>
                <a:latin typeface="AkayaTelivigala" pitchFamily="2" charset="0"/>
                <a:ea typeface="ADLaM Display" panose="02010000000000000000" pitchFamily="2" charset="0"/>
                <a:cs typeface="AkayaTelivigala" pitchFamily="2" charset="0"/>
              </a:rPr>
              <a:t>Genel</a:t>
            </a:r>
            <a:r>
              <a:rPr lang="en-US" sz="3200" i="1" kern="1200" dirty="0">
                <a:solidFill>
                  <a:schemeClr val="tx1"/>
                </a:solidFill>
                <a:latin typeface="AkayaTelivigala" pitchFamily="2" charset="0"/>
                <a:ea typeface="ADLaM Display" panose="02010000000000000000" pitchFamily="2" charset="0"/>
                <a:cs typeface="AkayaTelivigala" pitchFamily="2" charset="0"/>
              </a:rPr>
              <a:t> </a:t>
            </a:r>
            <a:r>
              <a:rPr lang="en-US" sz="3200" i="1" kern="1200" dirty="0" err="1">
                <a:solidFill>
                  <a:schemeClr val="tx1"/>
                </a:solidFill>
                <a:latin typeface="AkayaTelivigala" pitchFamily="2" charset="0"/>
                <a:ea typeface="ADLaM Display" panose="02010000000000000000" pitchFamily="2" charset="0"/>
                <a:cs typeface="AkayaTelivigala" pitchFamily="2" charset="0"/>
              </a:rPr>
              <a:t>Müdürümüz</a:t>
            </a:r>
            <a:r>
              <a:rPr lang="en-US" sz="3200" i="1" kern="1200" dirty="0">
                <a:solidFill>
                  <a:schemeClr val="tx1"/>
                </a:solidFill>
                <a:latin typeface="AkayaTelivigala" pitchFamily="2" charset="0"/>
                <a:ea typeface="ADLaM Display" panose="02010000000000000000" pitchFamily="2" charset="0"/>
                <a:cs typeface="AkayaTelivigala" pitchFamily="2" charset="0"/>
              </a:rPr>
              <a:t> </a:t>
            </a:r>
            <a:r>
              <a:rPr lang="en-US" sz="3200" i="1" kern="1200" dirty="0" err="1">
                <a:solidFill>
                  <a:schemeClr val="tx1"/>
                </a:solidFill>
                <a:latin typeface="AkayaTelivigala" pitchFamily="2" charset="0"/>
                <a:ea typeface="ADLaM Display" panose="02010000000000000000" pitchFamily="2" charset="0"/>
                <a:cs typeface="AkayaTelivigala" pitchFamily="2" charset="0"/>
              </a:rPr>
              <a:t>Doç</a:t>
            </a:r>
            <a:r>
              <a:rPr lang="en-US" sz="3200" i="1" kern="1200" dirty="0">
                <a:solidFill>
                  <a:schemeClr val="tx1"/>
                </a:solidFill>
                <a:latin typeface="AkayaTelivigala" pitchFamily="2" charset="0"/>
                <a:ea typeface="ADLaM Display" panose="02010000000000000000" pitchFamily="2" charset="0"/>
                <a:cs typeface="AkayaTelivigala" pitchFamily="2" charset="0"/>
              </a:rPr>
              <a:t>. Dr. Mustafa OTRAR,</a:t>
            </a:r>
            <a:br>
              <a:rPr lang="en-US" sz="3200" i="1" kern="1200" dirty="0">
                <a:solidFill>
                  <a:schemeClr val="tx1"/>
                </a:solidFill>
                <a:latin typeface="AkayaTelivigala" pitchFamily="2" charset="0"/>
                <a:ea typeface="ADLaM Display" panose="02010000000000000000" pitchFamily="2" charset="0"/>
                <a:cs typeface="AkayaTelivigala" pitchFamily="2" charset="0"/>
              </a:rPr>
            </a:br>
            <a:r>
              <a:rPr lang="en-US" sz="3200" i="1" kern="1200" dirty="0">
                <a:solidFill>
                  <a:schemeClr val="tx1"/>
                </a:solidFill>
                <a:latin typeface="AkayaTelivigala" pitchFamily="2" charset="0"/>
                <a:ea typeface="ADLaM Display" panose="02010000000000000000" pitchFamily="2" charset="0"/>
                <a:cs typeface="AkayaTelivigala" pitchFamily="2" charset="0"/>
              </a:rPr>
              <a:t/>
            </a:r>
            <a:br>
              <a:rPr lang="en-US" sz="3200" i="1" kern="1200" dirty="0">
                <a:solidFill>
                  <a:schemeClr val="tx1"/>
                </a:solidFill>
                <a:latin typeface="AkayaTelivigala" pitchFamily="2" charset="0"/>
                <a:ea typeface="ADLaM Display" panose="02010000000000000000" pitchFamily="2" charset="0"/>
                <a:cs typeface="AkayaTelivigala" pitchFamily="2" charset="0"/>
              </a:rPr>
            </a:br>
            <a:r>
              <a:rPr lang="en-US" sz="3200" i="1" kern="1200" dirty="0" err="1">
                <a:solidFill>
                  <a:schemeClr val="tx1"/>
                </a:solidFill>
                <a:latin typeface="AkayaTelivigala" pitchFamily="2" charset="0"/>
                <a:ea typeface="ADLaM Display" panose="02010000000000000000" pitchFamily="2" charset="0"/>
                <a:cs typeface="AkayaTelivigala" pitchFamily="2" charset="0"/>
              </a:rPr>
              <a:t>çocuklarımıza</a:t>
            </a:r>
            <a:r>
              <a:rPr lang="en-US" sz="3200" i="1" kern="1200" dirty="0">
                <a:solidFill>
                  <a:schemeClr val="tx1"/>
                </a:solidFill>
                <a:latin typeface="AkayaTelivigala" pitchFamily="2" charset="0"/>
                <a:ea typeface="ADLaM Display" panose="02010000000000000000" pitchFamily="2" charset="0"/>
                <a:cs typeface="AkayaTelivigala" pitchFamily="2" charset="0"/>
              </a:rPr>
              <a:t> yeni </a:t>
            </a:r>
            <a:r>
              <a:rPr lang="en-US" sz="3200" i="1" kern="1200" dirty="0" err="1">
                <a:solidFill>
                  <a:schemeClr val="tx1"/>
                </a:solidFill>
                <a:latin typeface="AkayaTelivigala" pitchFamily="2" charset="0"/>
                <a:ea typeface="ADLaM Display" panose="02010000000000000000" pitchFamily="2" charset="0"/>
                <a:cs typeface="AkayaTelivigala" pitchFamily="2" charset="0"/>
              </a:rPr>
              <a:t>ufuklar</a:t>
            </a:r>
            <a:r>
              <a:rPr lang="en-US" sz="3200" i="1" kern="1200" dirty="0">
                <a:solidFill>
                  <a:schemeClr val="tx1"/>
                </a:solidFill>
                <a:latin typeface="AkayaTelivigala" pitchFamily="2" charset="0"/>
                <a:ea typeface="ADLaM Display" panose="02010000000000000000" pitchFamily="2" charset="0"/>
                <a:cs typeface="AkayaTelivigala" pitchFamily="2" charset="0"/>
              </a:rPr>
              <a:t> </a:t>
            </a:r>
            <a:r>
              <a:rPr lang="en-US" sz="3200" i="1" kern="1200" dirty="0" err="1" smtClean="0">
                <a:solidFill>
                  <a:schemeClr val="tx1"/>
                </a:solidFill>
                <a:latin typeface="AkayaTelivigala" pitchFamily="2" charset="0"/>
                <a:ea typeface="ADLaM Display" panose="02010000000000000000" pitchFamily="2" charset="0"/>
                <a:cs typeface="AkayaTelivigala" pitchFamily="2" charset="0"/>
              </a:rPr>
              <a:t>açabileceği</a:t>
            </a:r>
            <a:r>
              <a:rPr lang="tr-TR" sz="3200" i="1" kern="1200" dirty="0" smtClean="0">
                <a:solidFill>
                  <a:schemeClr val="tx1"/>
                </a:solidFill>
                <a:latin typeface="AkayaTelivigala" pitchFamily="2" charset="0"/>
                <a:ea typeface="ADLaM Display" panose="02010000000000000000" pitchFamily="2" charset="0"/>
                <a:cs typeface="AkayaTelivigala" pitchFamily="2" charset="0"/>
              </a:rPr>
              <a:t>m</a:t>
            </a:r>
            <a:r>
              <a:rPr lang="en-US" sz="3200" i="1" dirty="0" err="1" smtClean="0">
                <a:latin typeface="AkayaTelivigala" pitchFamily="2" charset="0"/>
                <a:ea typeface="ADLaM Display" panose="02010000000000000000" pitchFamily="2" charset="0"/>
                <a:cs typeface="AkayaTelivigala" pitchFamily="2" charset="0"/>
              </a:rPr>
              <a:t>iz</a:t>
            </a:r>
            <a:r>
              <a:rPr lang="en-US" sz="3200" i="1" kern="1200" dirty="0" smtClean="0">
                <a:solidFill>
                  <a:schemeClr val="tx1"/>
                </a:solidFill>
                <a:latin typeface="AkayaTelivigala" pitchFamily="2" charset="0"/>
                <a:ea typeface="ADLaM Display" panose="02010000000000000000" pitchFamily="2" charset="0"/>
                <a:cs typeface="AkayaTelivigala" pitchFamily="2" charset="0"/>
              </a:rPr>
              <a:t> </a:t>
            </a:r>
            <a:r>
              <a:rPr lang="en-US" sz="3200" i="1" kern="1200" dirty="0" err="1">
                <a:solidFill>
                  <a:schemeClr val="tx1"/>
                </a:solidFill>
                <a:latin typeface="AkayaTelivigala" pitchFamily="2" charset="0"/>
                <a:ea typeface="ADLaM Display" panose="02010000000000000000" pitchFamily="2" charset="0"/>
                <a:cs typeface="AkayaTelivigala" pitchFamily="2" charset="0"/>
              </a:rPr>
              <a:t>verimli</a:t>
            </a:r>
            <a:r>
              <a:rPr lang="en-US" sz="3200" i="1" kern="1200" dirty="0">
                <a:solidFill>
                  <a:schemeClr val="tx1"/>
                </a:solidFill>
                <a:latin typeface="AkayaTelivigala" pitchFamily="2" charset="0"/>
                <a:ea typeface="ADLaM Display" panose="02010000000000000000" pitchFamily="2" charset="0"/>
                <a:cs typeface="AkayaTelivigala" pitchFamily="2" charset="0"/>
              </a:rPr>
              <a:t> </a:t>
            </a:r>
            <a:r>
              <a:rPr lang="en-US" sz="3200" i="1" kern="1200" dirty="0" err="1">
                <a:solidFill>
                  <a:schemeClr val="tx1"/>
                </a:solidFill>
                <a:latin typeface="AkayaTelivigala" pitchFamily="2" charset="0"/>
                <a:ea typeface="ADLaM Display" panose="02010000000000000000" pitchFamily="2" charset="0"/>
                <a:cs typeface="AkayaTelivigala" pitchFamily="2" charset="0"/>
              </a:rPr>
              <a:t>ve</a:t>
            </a:r>
            <a:r>
              <a:rPr lang="en-US" sz="3200" i="1" kern="1200" dirty="0">
                <a:solidFill>
                  <a:schemeClr val="tx1"/>
                </a:solidFill>
                <a:latin typeface="AkayaTelivigala" pitchFamily="2" charset="0"/>
                <a:ea typeface="ADLaM Display" panose="02010000000000000000" pitchFamily="2" charset="0"/>
                <a:cs typeface="AkayaTelivigala" pitchFamily="2" charset="0"/>
              </a:rPr>
              <a:t> </a:t>
            </a:r>
            <a:r>
              <a:rPr lang="en-US" sz="3200" i="1" kern="1200" dirty="0" err="1">
                <a:solidFill>
                  <a:schemeClr val="tx1"/>
                </a:solidFill>
                <a:latin typeface="AkayaTelivigala" pitchFamily="2" charset="0"/>
                <a:ea typeface="ADLaM Display" panose="02010000000000000000" pitchFamily="2" charset="0"/>
                <a:cs typeface="AkayaTelivigala" pitchFamily="2" charset="0"/>
              </a:rPr>
              <a:t>keyifli</a:t>
            </a:r>
            <a:r>
              <a:rPr lang="en-US" sz="3200" i="1" kern="1200" dirty="0">
                <a:solidFill>
                  <a:schemeClr val="tx1"/>
                </a:solidFill>
                <a:latin typeface="AkayaTelivigala" pitchFamily="2" charset="0"/>
                <a:ea typeface="ADLaM Display" panose="02010000000000000000" pitchFamily="2" charset="0"/>
                <a:cs typeface="AkayaTelivigala" pitchFamily="2" charset="0"/>
              </a:rPr>
              <a:t> </a:t>
            </a:r>
            <a:r>
              <a:rPr lang="tr-TR" sz="3200" i="1" kern="1200" dirty="0" smtClean="0">
                <a:solidFill>
                  <a:schemeClr val="tx1"/>
                </a:solidFill>
                <a:latin typeface="AkayaTelivigala" pitchFamily="2" charset="0"/>
                <a:ea typeface="ADLaM Display" panose="02010000000000000000" pitchFamily="2" charset="0"/>
                <a:cs typeface="AkayaTelivigala" pitchFamily="2" charset="0"/>
              </a:rPr>
              <a:t/>
            </a:r>
            <a:br>
              <a:rPr lang="tr-TR" sz="3200" i="1" kern="1200" dirty="0" smtClean="0">
                <a:solidFill>
                  <a:schemeClr val="tx1"/>
                </a:solidFill>
                <a:latin typeface="AkayaTelivigala" pitchFamily="2" charset="0"/>
                <a:ea typeface="ADLaM Display" panose="02010000000000000000" pitchFamily="2" charset="0"/>
                <a:cs typeface="AkayaTelivigala" pitchFamily="2" charset="0"/>
              </a:rPr>
            </a:br>
            <a:r>
              <a:rPr lang="en-US" sz="3200" i="1" kern="1200" dirty="0" err="1" smtClean="0">
                <a:solidFill>
                  <a:schemeClr val="tx1"/>
                </a:solidFill>
                <a:latin typeface="AkayaTelivigala" pitchFamily="2" charset="0"/>
                <a:ea typeface="ADLaM Display" panose="02010000000000000000" pitchFamily="2" charset="0"/>
                <a:cs typeface="AkayaTelivigala" pitchFamily="2" charset="0"/>
              </a:rPr>
              <a:t>bir</a:t>
            </a:r>
            <a:r>
              <a:rPr lang="en-US" sz="3200" i="1" kern="1200" dirty="0" smtClean="0">
                <a:solidFill>
                  <a:schemeClr val="tx1"/>
                </a:solidFill>
                <a:latin typeface="AkayaTelivigala" pitchFamily="2" charset="0"/>
                <a:ea typeface="ADLaM Display" panose="02010000000000000000" pitchFamily="2" charset="0"/>
                <a:cs typeface="AkayaTelivigala" pitchFamily="2" charset="0"/>
              </a:rPr>
              <a:t> </a:t>
            </a:r>
            <a:r>
              <a:rPr lang="en-US" sz="3200" i="1" kern="1200" dirty="0" err="1" smtClean="0">
                <a:solidFill>
                  <a:schemeClr val="tx1"/>
                </a:solidFill>
                <a:latin typeface="AkayaTelivigala" pitchFamily="2" charset="0"/>
                <a:ea typeface="ADLaM Display" panose="02010000000000000000" pitchFamily="2" charset="0"/>
                <a:cs typeface="AkayaTelivigala" pitchFamily="2" charset="0"/>
              </a:rPr>
              <a:t>eğitim</a:t>
            </a:r>
            <a:r>
              <a:rPr lang="en-US" sz="3200" i="1" kern="1200" dirty="0" smtClean="0">
                <a:solidFill>
                  <a:schemeClr val="tx1"/>
                </a:solidFill>
                <a:latin typeface="AkayaTelivigala" pitchFamily="2" charset="0"/>
                <a:ea typeface="ADLaM Display" panose="02010000000000000000" pitchFamily="2" charset="0"/>
                <a:cs typeface="AkayaTelivigala" pitchFamily="2" charset="0"/>
              </a:rPr>
              <a:t> </a:t>
            </a:r>
            <a:r>
              <a:rPr lang="en-US" sz="3200" i="1" kern="1200" dirty="0" err="1">
                <a:solidFill>
                  <a:schemeClr val="tx1"/>
                </a:solidFill>
                <a:latin typeface="AkayaTelivigala" pitchFamily="2" charset="0"/>
                <a:ea typeface="ADLaM Display" panose="02010000000000000000" pitchFamily="2" charset="0"/>
                <a:cs typeface="AkayaTelivigala" pitchFamily="2" charset="0"/>
              </a:rPr>
              <a:t>öğretim</a:t>
            </a:r>
            <a:r>
              <a:rPr lang="en-US" sz="3200" i="1" kern="1200" dirty="0">
                <a:solidFill>
                  <a:schemeClr val="tx1"/>
                </a:solidFill>
                <a:latin typeface="AkayaTelivigala" pitchFamily="2" charset="0"/>
                <a:ea typeface="ADLaM Display" panose="02010000000000000000" pitchFamily="2" charset="0"/>
                <a:cs typeface="AkayaTelivigala" pitchFamily="2" charset="0"/>
              </a:rPr>
              <a:t> </a:t>
            </a:r>
            <a:r>
              <a:rPr lang="en-US" sz="3200" i="1" kern="1200" dirty="0" err="1">
                <a:solidFill>
                  <a:schemeClr val="tx1"/>
                </a:solidFill>
                <a:latin typeface="AkayaTelivigala" pitchFamily="2" charset="0"/>
                <a:ea typeface="ADLaM Display" panose="02010000000000000000" pitchFamily="2" charset="0"/>
                <a:cs typeface="AkayaTelivigala" pitchFamily="2" charset="0"/>
              </a:rPr>
              <a:t>yılı</a:t>
            </a:r>
            <a:r>
              <a:rPr lang="en-US" sz="3200" i="1" kern="1200" dirty="0">
                <a:solidFill>
                  <a:schemeClr val="tx1"/>
                </a:solidFill>
                <a:latin typeface="AkayaTelivigala" pitchFamily="2" charset="0"/>
                <a:ea typeface="ADLaM Display" panose="02010000000000000000" pitchFamily="2" charset="0"/>
                <a:cs typeface="AkayaTelivigala" pitchFamily="2" charset="0"/>
              </a:rPr>
              <a:t> </a:t>
            </a:r>
            <a:r>
              <a:rPr lang="en-US" sz="3200" i="1" kern="1200" dirty="0" err="1">
                <a:solidFill>
                  <a:schemeClr val="tx1"/>
                </a:solidFill>
                <a:latin typeface="AkayaTelivigala" pitchFamily="2" charset="0"/>
                <a:ea typeface="ADLaM Display" panose="02010000000000000000" pitchFamily="2" charset="0"/>
                <a:cs typeface="AkayaTelivigala" pitchFamily="2" charset="0"/>
              </a:rPr>
              <a:t>diler</a:t>
            </a:r>
            <a:r>
              <a:rPr lang="en-US" sz="3200" i="1" kern="1200" dirty="0">
                <a:solidFill>
                  <a:schemeClr val="tx1"/>
                </a:solidFill>
                <a:latin typeface="AkayaTelivigala" pitchFamily="2" charset="0"/>
                <a:ea typeface="ADLaM Display" panose="02010000000000000000" pitchFamily="2" charset="0"/>
                <a:cs typeface="AkayaTelivigala" pitchFamily="2" charset="0"/>
              </a:rPr>
              <a:t>. </a:t>
            </a:r>
          </a:p>
        </p:txBody>
      </p:sp>
      <p:sp>
        <p:nvSpPr>
          <p:cNvPr id="22" name="Rectangle 21">
            <a:extLst>
              <a:ext uri="{FF2B5EF4-FFF2-40B4-BE49-F238E27FC236}">
                <a16:creationId xmlns:a16="http://schemas.microsoft.com/office/drawing/2014/main" xmlns=""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3">
            <a:extLst>
              <a:ext uri="{FF2B5EF4-FFF2-40B4-BE49-F238E27FC236}">
                <a16:creationId xmlns:a16="http://schemas.microsoft.com/office/drawing/2014/main" xmlns=""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F256AC18-FB41-4977-8B0C-F5082335AB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xmlns="" id="{6A5C3B46-9301-DE70-0D8B-F688418C4827}"/>
              </a:ext>
            </a:extLst>
          </p:cNvPr>
          <p:cNvPicPr>
            <a:picLocks noChangeAspect="1"/>
          </p:cNvPicPr>
          <p:nvPr/>
        </p:nvPicPr>
        <p:blipFill>
          <a:blip r:embed="rId2">
            <a:alphaModFix amt="50000"/>
          </a:blip>
          <a:stretch>
            <a:fillRect/>
          </a:stretch>
        </p:blipFill>
        <p:spPr>
          <a:xfrm>
            <a:off x="4751696" y="0"/>
            <a:ext cx="2538790" cy="2538790"/>
          </a:xfrm>
          <a:prstGeom prst="rect">
            <a:avLst/>
          </a:prstGeom>
        </p:spPr>
      </p:pic>
    </p:spTree>
    <p:extLst>
      <p:ext uri="{BB962C8B-B14F-4D97-AF65-F5344CB8AC3E}">
        <p14:creationId xmlns:p14="http://schemas.microsoft.com/office/powerpoint/2010/main" val="369619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32AEEBC8-9D30-42EF-95F2-386C2653FB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3529E97A-97C3-40EA-8A04-5C02398D56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630936" y="630936"/>
            <a:ext cx="3599688" cy="1463040"/>
          </a:xfrm>
        </p:spPr>
        <p:txBody>
          <a:bodyPr vert="horz" lIns="91440" tIns="45720" rIns="91440" bIns="45720" rtlCol="0" anchor="ctr">
            <a:normAutofit/>
          </a:bodyPr>
          <a:lstStyle/>
          <a:p>
            <a:r>
              <a:rPr lang="en-US" sz="3700" b="1" kern="1200" dirty="0">
                <a:solidFill>
                  <a:srgbClr val="FFFFFF"/>
                </a:solidFill>
                <a:latin typeface="+mj-lt"/>
                <a:ea typeface="+mj-ea"/>
                <a:cs typeface="+mj-cs"/>
              </a:rPr>
              <a:t>İnternet </a:t>
            </a:r>
            <a:r>
              <a:rPr lang="en-US" sz="3700" b="1" kern="1200" dirty="0" err="1">
                <a:solidFill>
                  <a:srgbClr val="FFFFFF"/>
                </a:solidFill>
                <a:latin typeface="+mj-lt"/>
                <a:ea typeface="+mj-ea"/>
                <a:cs typeface="+mj-cs"/>
              </a:rPr>
              <a:t>Kullanımı</a:t>
            </a:r>
            <a:r>
              <a:rPr lang="en-US" sz="3700" b="1" kern="1200" dirty="0">
                <a:solidFill>
                  <a:srgbClr val="FFFFFF"/>
                </a:solidFill>
                <a:latin typeface="+mj-lt"/>
                <a:ea typeface="+mj-ea"/>
                <a:cs typeface="+mj-cs"/>
              </a:rPr>
              <a:t> (6-15 </a:t>
            </a:r>
            <a:r>
              <a:rPr lang="en-US" sz="3700" b="1" kern="1200" dirty="0" err="1">
                <a:solidFill>
                  <a:srgbClr val="FFFFFF"/>
                </a:solidFill>
                <a:latin typeface="+mj-lt"/>
                <a:ea typeface="+mj-ea"/>
                <a:cs typeface="+mj-cs"/>
              </a:rPr>
              <a:t>Yaş</a:t>
            </a:r>
            <a:r>
              <a:rPr lang="en-US" sz="3700" b="1" kern="1200" dirty="0">
                <a:solidFill>
                  <a:srgbClr val="FFFFFF"/>
                </a:solidFill>
                <a:latin typeface="+mj-lt"/>
                <a:ea typeface="+mj-ea"/>
                <a:cs typeface="+mj-cs"/>
              </a:rPr>
              <a:t>)</a:t>
            </a:r>
          </a:p>
        </p:txBody>
      </p:sp>
      <p:sp>
        <p:nvSpPr>
          <p:cNvPr id="16" name="sketch line">
            <a:extLst>
              <a:ext uri="{FF2B5EF4-FFF2-40B4-BE49-F238E27FC236}">
                <a16:creationId xmlns:a16="http://schemas.microsoft.com/office/drawing/2014/main" xmlns="" id="{59FA8C2E-A5A7-4490-927A-7CD58343ED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etin kutusu 6"/>
          <p:cNvSpPr txBox="1"/>
          <p:nvPr/>
        </p:nvSpPr>
        <p:spPr>
          <a:xfrm>
            <a:off x="4474462" y="630936"/>
            <a:ext cx="7074409" cy="1463040"/>
          </a:xfrm>
          <a:prstGeom prst="rect">
            <a:avLst/>
          </a:prstGeom>
        </p:spPr>
        <p:txBody>
          <a:bodyPr vert="horz" lIns="91440" tIns="45720" rIns="91440" bIns="45720" rtlCol="0" anchor="ctr">
            <a:normAutofit/>
          </a:bodyPr>
          <a:lstStyle/>
          <a:p>
            <a:pPr algn="just" defTabSz="914400">
              <a:lnSpc>
                <a:spcPct val="90000"/>
              </a:lnSpc>
              <a:spcAft>
                <a:spcPts val="600"/>
              </a:spcAft>
            </a:pPr>
            <a:r>
              <a:rPr lang="en-US" sz="2200" dirty="0">
                <a:solidFill>
                  <a:srgbClr val="FFFFFF"/>
                </a:solidFill>
              </a:rPr>
              <a:t>İnternet </a:t>
            </a:r>
            <a:r>
              <a:rPr lang="en-US" sz="2200" dirty="0" err="1">
                <a:solidFill>
                  <a:srgbClr val="FFFFFF"/>
                </a:solidFill>
              </a:rPr>
              <a:t>kullanımı</a:t>
            </a:r>
            <a:r>
              <a:rPr lang="en-US" sz="2200" dirty="0">
                <a:solidFill>
                  <a:srgbClr val="FFFFFF"/>
                </a:solidFill>
              </a:rPr>
              <a:t>, </a:t>
            </a:r>
            <a:r>
              <a:rPr lang="en-US" sz="2200" u="sng" dirty="0">
                <a:solidFill>
                  <a:srgbClr val="FFFFFF"/>
                </a:solidFill>
              </a:rPr>
              <a:t>6-15 </a:t>
            </a:r>
            <a:r>
              <a:rPr lang="en-US" sz="2200" u="sng" dirty="0" err="1">
                <a:solidFill>
                  <a:srgbClr val="FFFFFF"/>
                </a:solidFill>
              </a:rPr>
              <a:t>yaş</a:t>
            </a:r>
            <a:r>
              <a:rPr lang="en-US" sz="2200" u="sng" dirty="0">
                <a:solidFill>
                  <a:srgbClr val="FFFFFF"/>
                </a:solidFill>
              </a:rPr>
              <a:t> </a:t>
            </a:r>
            <a:r>
              <a:rPr lang="en-US" sz="2200" u="sng" dirty="0" err="1">
                <a:solidFill>
                  <a:srgbClr val="FFFFFF"/>
                </a:solidFill>
              </a:rPr>
              <a:t>grubundaki</a:t>
            </a:r>
            <a:r>
              <a:rPr lang="en-US" sz="2200" u="sng" dirty="0">
                <a:solidFill>
                  <a:srgbClr val="FFFFFF"/>
                </a:solidFill>
              </a:rPr>
              <a:t> </a:t>
            </a:r>
            <a:r>
              <a:rPr lang="en-US" sz="2200" u="sng" dirty="0" err="1">
                <a:solidFill>
                  <a:srgbClr val="FFFFFF"/>
                </a:solidFill>
              </a:rPr>
              <a:t>çocuklar</a:t>
            </a:r>
            <a:r>
              <a:rPr lang="en-US" sz="2200" u="sng" dirty="0">
                <a:solidFill>
                  <a:srgbClr val="FFFFFF"/>
                </a:solidFill>
              </a:rPr>
              <a:t> </a:t>
            </a:r>
            <a:r>
              <a:rPr lang="en-US" sz="2200" u="sng" dirty="0" err="1">
                <a:solidFill>
                  <a:srgbClr val="FFFFFF"/>
                </a:solidFill>
              </a:rPr>
              <a:t>için</a:t>
            </a:r>
            <a:r>
              <a:rPr lang="en-US" sz="2200" u="sng" dirty="0">
                <a:solidFill>
                  <a:srgbClr val="FFFFFF"/>
                </a:solidFill>
              </a:rPr>
              <a:t> </a:t>
            </a:r>
            <a:r>
              <a:rPr lang="en-US" sz="2200" dirty="0">
                <a:solidFill>
                  <a:srgbClr val="FFFFFF"/>
                </a:solidFill>
              </a:rPr>
              <a:t>2013 </a:t>
            </a:r>
            <a:r>
              <a:rPr lang="en-US" sz="2200" dirty="0" err="1">
                <a:solidFill>
                  <a:srgbClr val="FFFFFF"/>
                </a:solidFill>
              </a:rPr>
              <a:t>yılında</a:t>
            </a:r>
            <a:r>
              <a:rPr lang="en-US" sz="2200" dirty="0">
                <a:solidFill>
                  <a:srgbClr val="FFFFFF"/>
                </a:solidFill>
              </a:rPr>
              <a:t> </a:t>
            </a:r>
            <a:r>
              <a:rPr lang="en-US" sz="2200" b="1" dirty="0">
                <a:solidFill>
                  <a:srgbClr val="FFFFFF"/>
                </a:solidFill>
              </a:rPr>
              <a:t>%50,8</a:t>
            </a:r>
            <a:r>
              <a:rPr lang="en-US" sz="2200" dirty="0">
                <a:solidFill>
                  <a:srgbClr val="FFFFFF"/>
                </a:solidFill>
              </a:rPr>
              <a:t> </a:t>
            </a:r>
            <a:r>
              <a:rPr lang="en-US" sz="2200" dirty="0" err="1">
                <a:solidFill>
                  <a:srgbClr val="FFFFFF"/>
                </a:solidFill>
              </a:rPr>
              <a:t>iken</a:t>
            </a:r>
            <a:r>
              <a:rPr lang="en-US" sz="2200" dirty="0">
                <a:solidFill>
                  <a:srgbClr val="FFFFFF"/>
                </a:solidFill>
              </a:rPr>
              <a:t>; 2021 </a:t>
            </a:r>
            <a:r>
              <a:rPr lang="en-US" sz="2200" dirty="0" err="1">
                <a:solidFill>
                  <a:srgbClr val="FFFFFF"/>
                </a:solidFill>
              </a:rPr>
              <a:t>yılında</a:t>
            </a:r>
            <a:r>
              <a:rPr lang="en-US" sz="2200" dirty="0">
                <a:solidFill>
                  <a:srgbClr val="FFFFFF"/>
                </a:solidFill>
              </a:rPr>
              <a:t> </a:t>
            </a:r>
            <a:r>
              <a:rPr lang="en-US" sz="2200" b="1" dirty="0">
                <a:solidFill>
                  <a:srgbClr val="FFFFFF"/>
                </a:solidFill>
              </a:rPr>
              <a:t>%82,7 </a:t>
            </a:r>
            <a:r>
              <a:rPr lang="en-US" sz="2200" dirty="0" err="1">
                <a:solidFill>
                  <a:srgbClr val="FFFFFF"/>
                </a:solidFill>
              </a:rPr>
              <a:t>olmuştur</a:t>
            </a:r>
            <a:r>
              <a:rPr lang="en-US" sz="2200" dirty="0">
                <a:solidFill>
                  <a:srgbClr val="FFFFFF"/>
                </a:solidFill>
              </a:rPr>
              <a:t> </a:t>
            </a:r>
          </a:p>
          <a:p>
            <a:pPr algn="just" defTabSz="914400">
              <a:lnSpc>
                <a:spcPct val="90000"/>
              </a:lnSpc>
              <a:spcAft>
                <a:spcPts val="600"/>
              </a:spcAft>
            </a:pPr>
            <a:r>
              <a:rPr lang="en-US" sz="2200" dirty="0">
                <a:solidFill>
                  <a:srgbClr val="FFFFFF"/>
                </a:solidFill>
              </a:rPr>
              <a:t>(TUIK, 2021). </a:t>
            </a:r>
          </a:p>
        </p:txBody>
      </p:sp>
      <p:pic>
        <p:nvPicPr>
          <p:cNvPr id="6" name="İçerik Yer Tutucusu 5" descr="metin, ekran görüntüsü, yazı tipi, sayı, numara içeren bir resim&#10;&#10;Açıklama otomatik olarak oluşturuldu"/>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2927" y="2971800"/>
            <a:ext cx="9493953" cy="3278488"/>
          </a:xfrm>
          <a:prstGeom prst="rect">
            <a:avLst/>
          </a:prstGeom>
        </p:spPr>
      </p:pic>
    </p:spTree>
    <p:extLst>
      <p:ext uri="{BB962C8B-B14F-4D97-AF65-F5344CB8AC3E}">
        <p14:creationId xmlns:p14="http://schemas.microsoft.com/office/powerpoint/2010/main" val="54918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xmlns="" id="{A8908DB7-C3A6-4FCB-9820-CEE02B398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30936" y="640823"/>
            <a:ext cx="3307080" cy="5431365"/>
          </a:xfrm>
        </p:spPr>
        <p:txBody>
          <a:bodyPr vert="horz" lIns="91440" tIns="45720" rIns="91440" bIns="45720" rtlCol="0" anchor="ctr">
            <a:normAutofit/>
          </a:bodyPr>
          <a:lstStyle/>
          <a:p>
            <a:r>
              <a:rPr lang="en-US" sz="4800" b="1" kern="1200" dirty="0">
                <a:solidFill>
                  <a:schemeClr val="tx1"/>
                </a:solidFill>
                <a:latin typeface="+mj-lt"/>
                <a:ea typeface="+mj-ea"/>
                <a:cs typeface="+mj-cs"/>
              </a:rPr>
              <a:t>İnternet </a:t>
            </a:r>
            <a:r>
              <a:rPr lang="en-US" sz="4800" b="1" kern="1200" dirty="0" err="1">
                <a:solidFill>
                  <a:schemeClr val="tx1"/>
                </a:solidFill>
                <a:latin typeface="+mj-lt"/>
                <a:ea typeface="+mj-ea"/>
                <a:cs typeface="+mj-cs"/>
              </a:rPr>
              <a:t>Kullanımı</a:t>
            </a:r>
            <a:r>
              <a:rPr lang="en-US" sz="4800" b="1" kern="1200" dirty="0">
                <a:solidFill>
                  <a:schemeClr val="tx1"/>
                </a:solidFill>
                <a:latin typeface="+mj-lt"/>
                <a:ea typeface="+mj-ea"/>
                <a:cs typeface="+mj-cs"/>
              </a:rPr>
              <a:t> (16-74 </a:t>
            </a:r>
            <a:r>
              <a:rPr lang="en-US" sz="4800" b="1" kern="1200" dirty="0" err="1">
                <a:solidFill>
                  <a:schemeClr val="tx1"/>
                </a:solidFill>
                <a:latin typeface="+mj-lt"/>
                <a:ea typeface="+mj-ea"/>
                <a:cs typeface="+mj-cs"/>
              </a:rPr>
              <a:t>Yaş</a:t>
            </a:r>
            <a:r>
              <a:rPr lang="en-US" sz="4800" b="1" kern="1200" dirty="0">
                <a:solidFill>
                  <a:schemeClr val="tx1"/>
                </a:solidFill>
                <a:latin typeface="+mj-lt"/>
                <a:ea typeface="+mj-ea"/>
                <a:cs typeface="+mj-cs"/>
              </a:rPr>
              <a:t>)</a:t>
            </a:r>
          </a:p>
        </p:txBody>
      </p:sp>
      <p:sp>
        <p:nvSpPr>
          <p:cNvPr id="24" name="sketch line">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b="6076"/>
          <a:stretch/>
        </p:blipFill>
        <p:spPr>
          <a:xfrm>
            <a:off x="4654296" y="1324998"/>
            <a:ext cx="6894576" cy="2525507"/>
          </a:xfrm>
          <a:prstGeom prst="rect">
            <a:avLst/>
          </a:prstGeom>
        </p:spPr>
      </p:pic>
      <p:sp>
        <p:nvSpPr>
          <p:cNvPr id="5" name="Dikdörtgen 4"/>
          <p:cNvSpPr/>
          <p:nvPr/>
        </p:nvSpPr>
        <p:spPr>
          <a:xfrm>
            <a:off x="4654296" y="4798577"/>
            <a:ext cx="6894576" cy="1428487"/>
          </a:xfrm>
          <a:prstGeom prst="rect">
            <a:avLst/>
          </a:prstGeom>
        </p:spPr>
        <p:txBody>
          <a:bodyPr vert="horz" lIns="91440" tIns="45720" rIns="91440" bIns="45720" rtlCol="0" anchor="t">
            <a:normAutofit/>
          </a:bodyPr>
          <a:lstStyle/>
          <a:p>
            <a:pPr marL="285750" indent="-228600" algn="just" defTabSz="914400">
              <a:lnSpc>
                <a:spcPct val="90000"/>
              </a:lnSpc>
              <a:spcBef>
                <a:spcPct val="20000"/>
              </a:spcBef>
              <a:spcAft>
                <a:spcPts val="600"/>
              </a:spcAft>
              <a:buClr>
                <a:schemeClr val="accent1"/>
              </a:buClr>
              <a:buSzPct val="115000"/>
              <a:buFont typeface="Arial" panose="020B0604020202020204" pitchFamily="34" charset="0"/>
              <a:buChar char="•"/>
            </a:pPr>
            <a:r>
              <a:rPr lang="en-US" sz="2000" dirty="0"/>
              <a:t>İnternet </a:t>
            </a:r>
            <a:r>
              <a:rPr lang="en-US" sz="2000" dirty="0" err="1"/>
              <a:t>kullanım</a:t>
            </a:r>
            <a:r>
              <a:rPr lang="en-US" sz="2000" dirty="0"/>
              <a:t> </a:t>
            </a:r>
            <a:r>
              <a:rPr lang="en-US" sz="2000" dirty="0" err="1"/>
              <a:t>oranı</a:t>
            </a:r>
            <a:r>
              <a:rPr lang="en-US" sz="2000" dirty="0"/>
              <a:t> 2020 </a:t>
            </a:r>
            <a:r>
              <a:rPr lang="en-US" sz="2000" dirty="0" err="1"/>
              <a:t>yılında</a:t>
            </a:r>
            <a:r>
              <a:rPr lang="en-US" sz="2000" dirty="0"/>
              <a:t> 16-74 </a:t>
            </a:r>
            <a:r>
              <a:rPr lang="en-US" sz="2000" dirty="0" err="1"/>
              <a:t>yaş</a:t>
            </a:r>
            <a:r>
              <a:rPr lang="en-US" sz="2000" dirty="0"/>
              <a:t> </a:t>
            </a:r>
            <a:r>
              <a:rPr lang="en-US" sz="2000" dirty="0" err="1"/>
              <a:t>grubundaki</a:t>
            </a:r>
            <a:r>
              <a:rPr lang="en-US" sz="2000" dirty="0"/>
              <a:t> </a:t>
            </a:r>
            <a:r>
              <a:rPr lang="en-US" sz="2000" dirty="0" err="1"/>
              <a:t>bireylerde</a:t>
            </a:r>
            <a:r>
              <a:rPr lang="en-US" sz="2000" dirty="0"/>
              <a:t> </a:t>
            </a:r>
            <a:r>
              <a:rPr lang="en-US" sz="2000" b="1" dirty="0"/>
              <a:t>%79,0 </a:t>
            </a:r>
            <a:r>
              <a:rPr lang="en-US" sz="2000" dirty="0" err="1"/>
              <a:t>iken</a:t>
            </a:r>
            <a:r>
              <a:rPr lang="en-US" sz="2000" dirty="0"/>
              <a:t> 2021 </a:t>
            </a:r>
            <a:r>
              <a:rPr lang="en-US" sz="2000" dirty="0" err="1"/>
              <a:t>yılında</a:t>
            </a:r>
            <a:r>
              <a:rPr lang="en-US" sz="2000" dirty="0"/>
              <a:t> </a:t>
            </a:r>
            <a:r>
              <a:rPr lang="en-US" sz="2000" dirty="0" err="1"/>
              <a:t>bu</a:t>
            </a:r>
            <a:r>
              <a:rPr lang="en-US" sz="2000" dirty="0"/>
              <a:t> </a:t>
            </a:r>
            <a:r>
              <a:rPr lang="en-US" sz="2000" dirty="0" err="1"/>
              <a:t>oran</a:t>
            </a:r>
            <a:r>
              <a:rPr lang="en-US" sz="2000" dirty="0"/>
              <a:t> </a:t>
            </a:r>
            <a:r>
              <a:rPr lang="en-US" sz="2000" b="1" dirty="0"/>
              <a:t>%82,6 </a:t>
            </a:r>
            <a:r>
              <a:rPr lang="en-US" sz="2000" dirty="0" err="1"/>
              <a:t>olmuştur</a:t>
            </a:r>
            <a:r>
              <a:rPr lang="en-US" sz="2000" dirty="0"/>
              <a:t> (TÜİK, 2022).</a:t>
            </a:r>
          </a:p>
        </p:txBody>
      </p:sp>
      <p:pic>
        <p:nvPicPr>
          <p:cNvPr id="6" name="Resim 5">
            <a:extLst>
              <a:ext uri="{FF2B5EF4-FFF2-40B4-BE49-F238E27FC236}">
                <a16:creationId xmlns:a16="http://schemas.microsoft.com/office/drawing/2014/main" xmlns="" id="{E513784F-6A79-D170-5FAD-4485A23FD25F}"/>
              </a:ext>
            </a:extLst>
          </p:cNvPr>
          <p:cNvPicPr>
            <a:picLocks noChangeAspect="1"/>
          </p:cNvPicPr>
          <p:nvPr/>
        </p:nvPicPr>
        <p:blipFill>
          <a:blip r:embed="rId3">
            <a:alphaModFix amt="50000"/>
          </a:blip>
          <a:stretch>
            <a:fillRect/>
          </a:stretch>
        </p:blipFill>
        <p:spPr>
          <a:xfrm>
            <a:off x="0" y="0"/>
            <a:ext cx="1422400" cy="1422400"/>
          </a:xfrm>
          <a:prstGeom prst="rect">
            <a:avLst/>
          </a:prstGeom>
        </p:spPr>
      </p:pic>
    </p:spTree>
    <p:extLst>
      <p:ext uri="{BB962C8B-B14F-4D97-AF65-F5344CB8AC3E}">
        <p14:creationId xmlns:p14="http://schemas.microsoft.com/office/powerpoint/2010/main" val="240582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329934"/>
            <a:ext cx="10515600" cy="1341634"/>
          </a:xfrm>
        </p:spPr>
        <p:txBody>
          <a:bodyPr>
            <a:normAutofit/>
          </a:bodyPr>
          <a:lstStyle/>
          <a:p>
            <a:pPr algn="ctr"/>
            <a:r>
              <a:rPr lang="tr-TR" sz="4000" b="1" dirty="0"/>
              <a:t>Dijitalleşmenin Psikolojik Etkileri: </a:t>
            </a:r>
            <a:br>
              <a:rPr lang="tr-TR" sz="4000" b="1" dirty="0"/>
            </a:br>
            <a:r>
              <a:rPr lang="tr-TR" sz="4000" b="1" dirty="0"/>
              <a:t>Sanal Dünyada Zihinsel Sağlık</a:t>
            </a:r>
          </a:p>
        </p:txBody>
      </p:sp>
      <p:graphicFrame>
        <p:nvGraphicFramePr>
          <p:cNvPr id="5" name="İçerik Yer Tutucusu 2">
            <a:extLst>
              <a:ext uri="{FF2B5EF4-FFF2-40B4-BE49-F238E27FC236}">
                <a16:creationId xmlns:a16="http://schemas.microsoft.com/office/drawing/2014/main" xmlns="" id="{91246C0F-62A0-B011-32A6-CCE62E08E308}"/>
              </a:ext>
            </a:extLst>
          </p:cNvPr>
          <p:cNvGraphicFramePr>
            <a:graphicFrameLocks noGrp="1"/>
          </p:cNvGraphicFramePr>
          <p:nvPr>
            <p:ph idx="1"/>
            <p:extLst>
              <p:ext uri="{D42A27DB-BD31-4B8C-83A1-F6EECF244321}">
                <p14:modId xmlns:p14="http://schemas.microsoft.com/office/powerpoint/2010/main" val="3216196257"/>
              </p:ext>
            </p:extLst>
          </p:nvPr>
        </p:nvGraphicFramePr>
        <p:xfrm>
          <a:off x="831987" y="1843282"/>
          <a:ext cx="10298468" cy="4478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a:extLst>
              <a:ext uri="{FF2B5EF4-FFF2-40B4-BE49-F238E27FC236}">
                <a16:creationId xmlns:a16="http://schemas.microsoft.com/office/drawing/2014/main" xmlns="" id="{A8D4AB29-1D64-4E5A-4CD4-7A98C49E5133}"/>
              </a:ext>
            </a:extLst>
          </p:cNvPr>
          <p:cNvPicPr>
            <a:picLocks noChangeAspect="1"/>
          </p:cNvPicPr>
          <p:nvPr/>
        </p:nvPicPr>
        <p:blipFill>
          <a:blip r:embed="rId7">
            <a:alphaModFix amt="50000"/>
          </a:blip>
          <a:stretch>
            <a:fillRect/>
          </a:stretch>
        </p:blipFill>
        <p:spPr>
          <a:xfrm>
            <a:off x="0" y="0"/>
            <a:ext cx="1422400" cy="1422400"/>
          </a:xfrm>
          <a:prstGeom prst="rect">
            <a:avLst/>
          </a:prstGeom>
        </p:spPr>
      </p:pic>
    </p:spTree>
    <p:extLst>
      <p:ext uri="{BB962C8B-B14F-4D97-AF65-F5344CB8AC3E}">
        <p14:creationId xmlns:p14="http://schemas.microsoft.com/office/powerpoint/2010/main" val="40406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xmlns="" id="{C73F5FE0-5A55-D215-B003-EC98F2445CAC}"/>
              </a:ext>
            </a:extLst>
          </p:cNvPr>
          <p:cNvGraphicFramePr>
            <a:graphicFrameLocks noGrp="1"/>
          </p:cNvGraphicFramePr>
          <p:nvPr>
            <p:ph idx="1"/>
            <p:extLst>
              <p:ext uri="{D42A27DB-BD31-4B8C-83A1-F6EECF244321}">
                <p14:modId xmlns:p14="http://schemas.microsoft.com/office/powerpoint/2010/main" val="1234843004"/>
              </p:ext>
            </p:extLst>
          </p:nvPr>
        </p:nvGraphicFramePr>
        <p:xfrm>
          <a:off x="838200" y="930166"/>
          <a:ext cx="10515600" cy="5246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a:extLst>
              <a:ext uri="{FF2B5EF4-FFF2-40B4-BE49-F238E27FC236}">
                <a16:creationId xmlns:a16="http://schemas.microsoft.com/office/drawing/2014/main" xmlns="" id="{19691FC5-882A-83B9-14C7-3E4925C47B6D}"/>
              </a:ext>
            </a:extLst>
          </p:cNvPr>
          <p:cNvPicPr>
            <a:picLocks noChangeAspect="1"/>
          </p:cNvPicPr>
          <p:nvPr/>
        </p:nvPicPr>
        <p:blipFill>
          <a:blip r:embed="rId7">
            <a:alphaModFix amt="50000"/>
          </a:blip>
          <a:stretch>
            <a:fillRect/>
          </a:stretch>
        </p:blipFill>
        <p:spPr>
          <a:xfrm>
            <a:off x="-4802" y="3409"/>
            <a:ext cx="1422400" cy="1422400"/>
          </a:xfrm>
          <a:prstGeom prst="rect">
            <a:avLst/>
          </a:prstGeom>
        </p:spPr>
      </p:pic>
    </p:spTree>
    <p:extLst>
      <p:ext uri="{BB962C8B-B14F-4D97-AF65-F5344CB8AC3E}">
        <p14:creationId xmlns:p14="http://schemas.microsoft.com/office/powerpoint/2010/main" val="35019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86834" y="1153572"/>
            <a:ext cx="3200400" cy="4461163"/>
          </a:xfrm>
        </p:spPr>
        <p:txBody>
          <a:bodyPr>
            <a:normAutofit/>
          </a:bodyPr>
          <a:lstStyle/>
          <a:p>
            <a:r>
              <a:rPr lang="tr-TR" b="1">
                <a:solidFill>
                  <a:srgbClr val="FFFFFF"/>
                </a:solidFill>
              </a:rPr>
              <a:t>Problemli İnternet Kullanımının Görünüm Şekilleri</a:t>
            </a:r>
            <a:endParaRPr lang="tr-TR">
              <a:solidFill>
                <a:srgbClr val="FFFFFF"/>
              </a:solidFill>
            </a:endParaRPr>
          </a:p>
        </p:txBody>
      </p:sp>
      <p:sp>
        <p:nvSpPr>
          <p:cNvPr id="14" name="Arc 13">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4447308" y="591344"/>
            <a:ext cx="6906491" cy="5585619"/>
          </a:xfrm>
        </p:spPr>
        <p:txBody>
          <a:bodyPr anchor="ctr">
            <a:normAutofit/>
          </a:bodyPr>
          <a:lstStyle/>
          <a:p>
            <a:pPr lvl="0"/>
            <a:endParaRPr lang="tr-TR" dirty="0"/>
          </a:p>
          <a:p>
            <a:pPr lvl="0"/>
            <a:endParaRPr lang="tr-TR" dirty="0"/>
          </a:p>
          <a:p>
            <a:pPr lvl="0"/>
            <a:r>
              <a:rPr lang="tr-TR" dirty="0"/>
              <a:t>Gelişmeleri Kaçırma Korkusu                                                        </a:t>
            </a:r>
          </a:p>
          <a:p>
            <a:pPr lvl="0"/>
            <a:r>
              <a:rPr lang="tr-TR" dirty="0"/>
              <a:t>Israrlı </a:t>
            </a:r>
            <a:r>
              <a:rPr lang="tr-TR" dirty="0" err="1"/>
              <a:t>Özçekim</a:t>
            </a:r>
            <a:r>
              <a:rPr lang="tr-TR" dirty="0"/>
              <a:t>                                                                                                           </a:t>
            </a:r>
          </a:p>
          <a:p>
            <a:pPr lvl="0"/>
            <a:r>
              <a:rPr lang="tr-TR" dirty="0"/>
              <a:t>Sanal </a:t>
            </a:r>
            <a:r>
              <a:rPr lang="tr-TR" dirty="0" smtClean="0"/>
              <a:t>Benlik</a:t>
            </a:r>
            <a:r>
              <a:rPr lang="tr-TR" dirty="0" smtClean="0"/>
              <a:t>                                                                       </a:t>
            </a:r>
            <a:endParaRPr lang="tr-TR" dirty="0"/>
          </a:p>
          <a:p>
            <a:pPr lvl="0"/>
            <a:r>
              <a:rPr lang="tr-TR" dirty="0"/>
              <a:t>Siber Dışlanma</a:t>
            </a:r>
          </a:p>
          <a:p>
            <a:r>
              <a:rPr lang="tr-TR" dirty="0"/>
              <a:t>Mobil Cihaz Yoksunluğu Korkusu</a:t>
            </a:r>
          </a:p>
          <a:p>
            <a:r>
              <a:rPr lang="tr-TR" dirty="0"/>
              <a:t>Şarj Bağımlılığı</a:t>
            </a:r>
          </a:p>
          <a:p>
            <a:r>
              <a:rPr lang="tr-TR" dirty="0"/>
              <a:t>Siber Şiddet</a:t>
            </a:r>
          </a:p>
          <a:p>
            <a:r>
              <a:rPr lang="tr-TR" dirty="0"/>
              <a:t>Teknoloji Bağımlılığı</a:t>
            </a:r>
          </a:p>
          <a:p>
            <a:pPr lvl="0"/>
            <a:endParaRPr lang="tr-TR" dirty="0"/>
          </a:p>
          <a:p>
            <a:pPr marL="0" indent="0">
              <a:buNone/>
            </a:pPr>
            <a:endParaRPr lang="tr-TR" dirty="0"/>
          </a:p>
        </p:txBody>
      </p:sp>
      <p:sp>
        <p:nvSpPr>
          <p:cNvPr id="5" name="İçerik Yer Tutucusu 2"/>
          <p:cNvSpPr txBox="1">
            <a:spLocks/>
          </p:cNvSpPr>
          <p:nvPr/>
        </p:nvSpPr>
        <p:spPr>
          <a:xfrm>
            <a:off x="5905837" y="2557685"/>
            <a:ext cx="4441852" cy="223860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tr-TR" dirty="0"/>
          </a:p>
        </p:txBody>
      </p:sp>
    </p:spTree>
    <p:extLst>
      <p:ext uri="{BB962C8B-B14F-4D97-AF65-F5344CB8AC3E}">
        <p14:creationId xmlns:p14="http://schemas.microsoft.com/office/powerpoint/2010/main" val="272953756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5092</TotalTime>
  <Words>1955</Words>
  <Application>Microsoft Office PowerPoint</Application>
  <PresentationFormat>Geniş ekran</PresentationFormat>
  <Paragraphs>144</Paragraphs>
  <Slides>40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40</vt:i4>
      </vt:variant>
    </vt:vector>
  </HeadingPairs>
  <TitlesOfParts>
    <vt:vector size="46" baseType="lpstr">
      <vt:lpstr>ADLaM Display</vt:lpstr>
      <vt:lpstr>AkayaTelivigala</vt:lpstr>
      <vt:lpstr>Arial</vt:lpstr>
      <vt:lpstr>Calibri</vt:lpstr>
      <vt:lpstr>Calibri Light</vt:lpstr>
      <vt:lpstr>Office Teması</vt:lpstr>
      <vt:lpstr>Milli Eğitim Bakanlığı Özel Eğitim ve Rehberlik Hizmetleri Genel Müdürlüğü   2023-2024 Eğitim Öğretim Yılı  Mesleki Gelişim Dönemi</vt:lpstr>
      <vt:lpstr>Eğitim Ortamlarında Dijitalleşmenin Psikolojik ve Sosyolojik Etkileri</vt:lpstr>
      <vt:lpstr>Eğitim Ortamlarında Dijitalleşmenin Psikolojik ve Sosyolojik Etkileri</vt:lpstr>
      <vt:lpstr>Dijitalleşmenin Etkileri</vt:lpstr>
      <vt:lpstr>İnternet Kullanımı (6-15 Yaş)</vt:lpstr>
      <vt:lpstr>İnternet Kullanımı (16-74 Yaş)</vt:lpstr>
      <vt:lpstr>Dijitalleşmenin Psikolojik Etkileri:  Sanal Dünyada Zihinsel Sağlık</vt:lpstr>
      <vt:lpstr>PowerPoint Sunusu</vt:lpstr>
      <vt:lpstr>Problemli İnternet Kullanımının Görünüm Şekilleri</vt:lpstr>
      <vt:lpstr>Gelişmeleri Kaçırma Korkusu </vt:lpstr>
      <vt:lpstr>Israrlı Özçekim </vt:lpstr>
      <vt:lpstr>Sanal Benlik </vt:lpstr>
      <vt:lpstr>Siber Dışlanma </vt:lpstr>
      <vt:lpstr>Mobil Cihaz Yoksunluğu Korkusu </vt:lpstr>
      <vt:lpstr>Şarj Bağımlılığı </vt:lpstr>
      <vt:lpstr>Siber Şiddet </vt:lpstr>
      <vt:lpstr>Dijitalleşmenin Sosyolojik Etkileri: Toplumsal Değişim ve İletişim  </vt:lpstr>
      <vt:lpstr>İletişim Biçimleri ve Etkileşim </vt:lpstr>
      <vt:lpstr>Toplumsal Katılım </vt:lpstr>
      <vt:lpstr>Sosyal Kabul  </vt:lpstr>
      <vt:lpstr>Veri Toplama ve Gizlilik </vt:lpstr>
      <vt:lpstr>Kültürel Etkileşim ve Küreselleşme </vt:lpstr>
      <vt:lpstr>DİJİTALLEŞME VE ETİK</vt:lpstr>
      <vt:lpstr>Dijitalleşme ve Etik </vt:lpstr>
      <vt:lpstr>Dijitalleşme ve Etik</vt:lpstr>
      <vt:lpstr>Dijitalleşme ve Etik</vt:lpstr>
      <vt:lpstr>Sağlıklı Dijital Yaşam Becerileri Geliştirmek</vt:lpstr>
      <vt:lpstr> </vt:lpstr>
      <vt:lpstr>PowerPoint Sunusu</vt:lpstr>
      <vt:lpstr>PowerPoint Sunusu</vt:lpstr>
      <vt:lpstr>PowerPoint Sunusu</vt:lpstr>
      <vt:lpstr>       Eğitim Süreçlerinde Dijital Yaşam Becerilerinin Geliştirilmesi Üzerine Öneriler  </vt:lpstr>
      <vt:lpstr>PowerPoint Sunusu</vt:lpstr>
      <vt:lpstr>PowerPoint Sunusu</vt:lpstr>
      <vt:lpstr>PowerPoint Sunusu</vt:lpstr>
      <vt:lpstr>PowerPoint Sunusu</vt:lpstr>
      <vt:lpstr>Öğretmenlerin Dijital Yaşam Becerileri Konusunda Ailelere Sunabileceği Öneriler</vt:lpstr>
      <vt:lpstr>PowerPoint Sunusu</vt:lpstr>
      <vt:lpstr>PowerPoint Sunusu</vt:lpstr>
      <vt:lpstr>  Genel Müdürümüz Doç. Dr. Mustafa OTRAR,  çocuklarımıza yeni ufuklar açabileceğimiz verimli ve keyifli  bir eğitim öğretim yılı diler.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EĞİTİM VE REHBERLİK HİZMETLERİ GENEL MÜDÜRLÜĞÜ</dc:title>
  <dc:creator>Emine Songul OZGUR</dc:creator>
  <cp:lastModifiedBy>...</cp:lastModifiedBy>
  <cp:revision>317</cp:revision>
  <dcterms:created xsi:type="dcterms:W3CDTF">2022-09-27T07:43:02Z</dcterms:created>
  <dcterms:modified xsi:type="dcterms:W3CDTF">2023-08-18T14:45:25Z</dcterms:modified>
</cp:coreProperties>
</file>