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3" autoAdjust="0"/>
    <p:restoredTop sz="87227" autoAdjust="0"/>
  </p:normalViewPr>
  <p:slideViewPr>
    <p:cSldViewPr snapToGrid="0">
      <p:cViewPr varScale="1">
        <p:scale>
          <a:sx n="88" d="100"/>
          <a:sy n="88" d="100"/>
        </p:scale>
        <p:origin x="1282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30/09/2022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t>30/09/2022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t>30/09/2022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30/09/2022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t>30/09/2022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3" name="TextBox 182"/>
          <p:cNvSpPr txBox="1"/>
          <p:nvPr/>
        </p:nvSpPr>
        <p:spPr>
          <a:xfrm>
            <a:off x="1390930" y="3127953"/>
            <a:ext cx="2037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Muhammet YAVUZ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41819" y="3920391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Öğretmen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614223" y="4647145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Hakimiyet-i Milliye 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Ortaokulu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204593" y="2418758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latin typeface="+mj-lt"/>
              </a:rPr>
              <a:t>2018/2019</a:t>
            </a:r>
            <a:endParaRPr lang="id-ID" sz="1200" b="1" dirty="0">
              <a:latin typeface="+mj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204593" y="2600661"/>
            <a:ext cx="16238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 smtClean="0">
                <a:solidFill>
                  <a:schemeClr val="tx2"/>
                </a:solidFill>
              </a:rPr>
              <a:t>Eğitim-öğretim Yılı</a:t>
            </a:r>
            <a:endParaRPr lang="id-ID" sz="1050" dirty="0">
              <a:solidFill>
                <a:schemeClr val="tx2"/>
              </a:solidFill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3" grpId="0"/>
      <p:bldP spid="189" grpId="0"/>
      <p:bldP spid="193" grpId="0"/>
      <p:bldP spid="195" grpId="0"/>
      <p:bldP spid="196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4" y="1057544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87"/>
            <a:ext cx="6177516" cy="574159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376928" y="4261756"/>
            <a:ext cx="2202485" cy="277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5283529" y="2578055"/>
            <a:ext cx="1316091" cy="58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Muhammet</a:t>
            </a:r>
          </a:p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 Yavuz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3" grpId="0"/>
      <p:bldP spid="45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  <p:sp>
        <p:nvSpPr>
          <p:cNvPr id="56" name="55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36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21864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47341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10617</TotalTime>
  <Words>207</Words>
  <Application>Microsoft Office PowerPoint</Application>
  <PresentationFormat>Ekran Gösterisi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</vt:lpstr>
      <vt:lpstr>Entypo</vt:lpstr>
      <vt:lpstr>Modern Pictograms</vt:lpstr>
      <vt:lpstr>RaphaelIcons</vt:lpstr>
      <vt:lpstr>ubuntu</vt:lpstr>
      <vt:lpstr>Office Theme</vt:lpstr>
      <vt:lpstr>Rehberlik Servisini Tanıyalım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Microsoft hesabı</cp:lastModifiedBy>
  <cp:revision>547</cp:revision>
  <dcterms:created xsi:type="dcterms:W3CDTF">2014-12-21T04:26:02Z</dcterms:created>
  <dcterms:modified xsi:type="dcterms:W3CDTF">2022-09-30T20:21:39Z</dcterms:modified>
</cp:coreProperties>
</file>