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599" r:id="rId2"/>
    <p:sldId id="257" r:id="rId3"/>
    <p:sldId id="572" r:id="rId4"/>
    <p:sldId id="573" r:id="rId5"/>
    <p:sldId id="575" r:id="rId6"/>
    <p:sldId id="576" r:id="rId7"/>
    <p:sldId id="577" r:id="rId8"/>
    <p:sldId id="579" r:id="rId9"/>
    <p:sldId id="580" r:id="rId10"/>
    <p:sldId id="601" r:id="rId11"/>
    <p:sldId id="581" r:id="rId12"/>
    <p:sldId id="582" r:id="rId13"/>
    <p:sldId id="583" r:id="rId14"/>
    <p:sldId id="602" r:id="rId15"/>
    <p:sldId id="584" r:id="rId16"/>
    <p:sldId id="585" r:id="rId17"/>
    <p:sldId id="586" r:id="rId18"/>
    <p:sldId id="587" r:id="rId19"/>
    <p:sldId id="588" r:id="rId20"/>
    <p:sldId id="589" r:id="rId21"/>
    <p:sldId id="590" r:id="rId22"/>
    <p:sldId id="591" r:id="rId23"/>
    <p:sldId id="592" r:id="rId24"/>
    <p:sldId id="593" r:id="rId25"/>
    <p:sldId id="594" r:id="rId26"/>
    <p:sldId id="571" r:id="rId27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rrows Diagram" id="{B6D18F6B-13C0-4689-8D47-3BF47272F27F}">
          <p14:sldIdLst>
            <p14:sldId id="599"/>
            <p14:sldId id="257"/>
            <p14:sldId id="572"/>
            <p14:sldId id="573"/>
            <p14:sldId id="575"/>
            <p14:sldId id="576"/>
            <p14:sldId id="577"/>
            <p14:sldId id="579"/>
            <p14:sldId id="580"/>
            <p14:sldId id="601"/>
            <p14:sldId id="581"/>
            <p14:sldId id="582"/>
            <p14:sldId id="583"/>
            <p14:sldId id="602"/>
            <p14:sldId id="584"/>
            <p14:sldId id="585"/>
            <p14:sldId id="586"/>
            <p14:sldId id="587"/>
            <p14:sldId id="588"/>
            <p14:sldId id="589"/>
            <p14:sldId id="590"/>
            <p14:sldId id="591"/>
            <p14:sldId id="592"/>
            <p14:sldId id="593"/>
            <p14:sldId id="594"/>
            <p14:sldId id="57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E3E"/>
    <a:srgbClr val="52361E"/>
    <a:srgbClr val="D3A577"/>
    <a:srgbClr val="83C937"/>
    <a:srgbClr val="FFE9D9"/>
    <a:srgbClr val="FFCC99"/>
    <a:srgbClr val="006BB4"/>
    <a:srgbClr val="53B9FF"/>
    <a:srgbClr val="0099FF"/>
    <a:srgbClr val="D8B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3" autoAdjust="0"/>
    <p:restoredTop sz="87227" autoAdjust="0"/>
  </p:normalViewPr>
  <p:slideViewPr>
    <p:cSldViewPr snapToGrid="0">
      <p:cViewPr>
        <p:scale>
          <a:sx n="86" d="100"/>
          <a:sy n="86" d="100"/>
        </p:scale>
        <p:origin x="-36" y="-72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HAMMET YAVUZ" userId="c56461c5fa644032" providerId="LiveId" clId="{B1015F18-EA6A-40DD-A93E-8B498A71CCCF}"/>
    <pc:docChg chg="modSld">
      <pc:chgData name="MUHAMMET YAVUZ" userId="c56461c5fa644032" providerId="LiveId" clId="{B1015F18-EA6A-40DD-A93E-8B498A71CCCF}" dt="2020-06-06T13:46:09.695" v="220"/>
      <pc:docMkLst>
        <pc:docMk/>
      </pc:docMkLst>
      <pc:sldChg chg="addSp modSp mod modTransition">
        <pc:chgData name="MUHAMMET YAVUZ" userId="c56461c5fa644032" providerId="LiveId" clId="{B1015F18-EA6A-40DD-A93E-8B498A71CCCF}" dt="2020-06-06T13:46:09.695" v="220"/>
        <pc:sldMkLst>
          <pc:docMk/>
          <pc:sldMk cId="595496675" sldId="579"/>
        </pc:sldMkLst>
        <pc:spChg chg="add mod">
          <ac:chgData name="MUHAMMET YAVUZ" userId="c56461c5fa644032" providerId="LiveId" clId="{B1015F18-EA6A-40DD-A93E-8B498A71CCCF}" dt="2020-06-06T13:46:01.935" v="216" actId="20577"/>
          <ac:spMkLst>
            <pc:docMk/>
            <pc:sldMk cId="595496675" sldId="579"/>
            <ac:spMk id="3" creationId="{A3EAF06D-0F07-4727-9B3F-DCEF99532475}"/>
          </ac:spMkLst>
        </pc:spChg>
        <pc:spChg chg="mod">
          <ac:chgData name="MUHAMMET YAVUZ" userId="c56461c5fa644032" providerId="LiveId" clId="{B1015F18-EA6A-40DD-A93E-8B498A71CCCF}" dt="2020-06-06T13:44:06.868" v="14" actId="20577"/>
          <ac:spMkLst>
            <pc:docMk/>
            <pc:sldMk cId="595496675" sldId="579"/>
            <ac:spMk id="48" creationId="{00000000-0000-0000-0000-000000000000}"/>
          </ac:spMkLst>
        </pc:spChg>
      </pc:sldChg>
      <pc:sldChg chg="modSp mod modTransition">
        <pc:chgData name="MUHAMMET YAVUZ" userId="c56461c5fa644032" providerId="LiveId" clId="{B1015F18-EA6A-40DD-A93E-8B498A71CCCF}" dt="2020-06-05T20:18:30.017" v="11"/>
        <pc:sldMkLst>
          <pc:docMk/>
          <pc:sldMk cId="4071892095" sldId="599"/>
        </pc:sldMkLst>
        <pc:spChg chg="mod">
          <ac:chgData name="MUHAMMET YAVUZ" userId="c56461c5fa644032" providerId="LiveId" clId="{B1015F18-EA6A-40DD-A93E-8B498A71CCCF}" dt="2020-06-05T19:38:31.973" v="3" actId="13822"/>
          <ac:spMkLst>
            <pc:docMk/>
            <pc:sldMk cId="4071892095" sldId="599"/>
            <ac:spMk id="9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30/05/2023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B0E7-BC4B-49DE-A695-42E0A7840E57}" type="datetime1">
              <a:rPr lang="id-ID" smtClean="0"/>
              <a:pPr/>
              <a:t>30/05/2023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9670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5207-CBC6-4A62-92F2-02F2C11B27F2}" type="datetime1">
              <a:rPr lang="id-ID" smtClean="0"/>
              <a:pPr/>
              <a:t>30/05/2023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290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6286-B921-49BB-9BE0-57D10DF90AE2}" type="datetime1">
              <a:rPr lang="id-ID" smtClean="0"/>
              <a:pPr/>
              <a:t>30/05/2023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5825" y="2143125"/>
            <a:ext cx="2743200" cy="36099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987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DCC1-7AD4-417B-B103-D26704E2B84B}" type="datetime1">
              <a:rPr lang="id-ID" smtClean="0"/>
              <a:pPr/>
              <a:t>30/05/2023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79666" y="1933036"/>
            <a:ext cx="2621951" cy="2747752"/>
          </a:xfrm>
          <a:custGeom>
            <a:avLst/>
            <a:gdLst>
              <a:gd name="connsiteX0" fmla="*/ 0 w 1397000"/>
              <a:gd name="connsiteY0" fmla="*/ 0 h 2730500"/>
              <a:gd name="connsiteX1" fmla="*/ 1397000 w 1397000"/>
              <a:gd name="connsiteY1" fmla="*/ 0 h 2730500"/>
              <a:gd name="connsiteX2" fmla="*/ 1397000 w 1397000"/>
              <a:gd name="connsiteY2" fmla="*/ 2730500 h 2730500"/>
              <a:gd name="connsiteX3" fmla="*/ 0 w 1397000"/>
              <a:gd name="connsiteY3" fmla="*/ 2730500 h 2730500"/>
              <a:gd name="connsiteX4" fmla="*/ 0 w 1397000"/>
              <a:gd name="connsiteY4" fmla="*/ 0 h 2730500"/>
              <a:gd name="connsiteX0" fmla="*/ 0 w 2414917"/>
              <a:gd name="connsiteY0" fmla="*/ 0 h 2730500"/>
              <a:gd name="connsiteX1" fmla="*/ 1397000 w 2414917"/>
              <a:gd name="connsiteY1" fmla="*/ 0 h 2730500"/>
              <a:gd name="connsiteX2" fmla="*/ 2414917 w 2414917"/>
              <a:gd name="connsiteY2" fmla="*/ 2316432 h 2730500"/>
              <a:gd name="connsiteX3" fmla="*/ 0 w 2414917"/>
              <a:gd name="connsiteY3" fmla="*/ 2730500 h 2730500"/>
              <a:gd name="connsiteX4" fmla="*/ 0 w 2414917"/>
              <a:gd name="connsiteY4" fmla="*/ 0 h 2730500"/>
              <a:gd name="connsiteX0" fmla="*/ 0 w 2414917"/>
              <a:gd name="connsiteY0" fmla="*/ 86264 h 2816764"/>
              <a:gd name="connsiteX1" fmla="*/ 1095076 w 2414917"/>
              <a:gd name="connsiteY1" fmla="*/ 0 h 2816764"/>
              <a:gd name="connsiteX2" fmla="*/ 2414917 w 2414917"/>
              <a:gd name="connsiteY2" fmla="*/ 2402696 h 2816764"/>
              <a:gd name="connsiteX3" fmla="*/ 0 w 2414917"/>
              <a:gd name="connsiteY3" fmla="*/ 2816764 h 2816764"/>
              <a:gd name="connsiteX4" fmla="*/ 0 w 2414917"/>
              <a:gd name="connsiteY4" fmla="*/ 86264 h 2816764"/>
              <a:gd name="connsiteX0" fmla="*/ 0 w 2621951"/>
              <a:gd name="connsiteY0" fmla="*/ 258792 h 2816764"/>
              <a:gd name="connsiteX1" fmla="*/ 1302110 w 2621951"/>
              <a:gd name="connsiteY1" fmla="*/ 0 h 2816764"/>
              <a:gd name="connsiteX2" fmla="*/ 2621951 w 2621951"/>
              <a:gd name="connsiteY2" fmla="*/ 2402696 h 2816764"/>
              <a:gd name="connsiteX3" fmla="*/ 207034 w 2621951"/>
              <a:gd name="connsiteY3" fmla="*/ 2816764 h 2816764"/>
              <a:gd name="connsiteX4" fmla="*/ 0 w 2621951"/>
              <a:gd name="connsiteY4" fmla="*/ 258792 h 2816764"/>
              <a:gd name="connsiteX0" fmla="*/ 0 w 2621951"/>
              <a:gd name="connsiteY0" fmla="*/ 258792 h 2747752"/>
              <a:gd name="connsiteX1" fmla="*/ 1302110 w 2621951"/>
              <a:gd name="connsiteY1" fmla="*/ 0 h 2747752"/>
              <a:gd name="connsiteX2" fmla="*/ 2621951 w 2621951"/>
              <a:gd name="connsiteY2" fmla="*/ 2402696 h 2747752"/>
              <a:gd name="connsiteX3" fmla="*/ 1337094 w 2621951"/>
              <a:gd name="connsiteY3" fmla="*/ 2747752 h 2747752"/>
              <a:gd name="connsiteX4" fmla="*/ 0 w 2621951"/>
              <a:gd name="connsiteY4" fmla="*/ 258792 h 274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951" h="2747752">
                <a:moveTo>
                  <a:pt x="0" y="258792"/>
                </a:moveTo>
                <a:lnTo>
                  <a:pt x="1302110" y="0"/>
                </a:lnTo>
                <a:lnTo>
                  <a:pt x="2621951" y="2402696"/>
                </a:lnTo>
                <a:lnTo>
                  <a:pt x="1337094" y="2747752"/>
                </a:lnTo>
                <a:lnTo>
                  <a:pt x="0" y="258792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86309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722A-D30A-4889-A689-89E1AAAE147A}" type="datetime1">
              <a:rPr lang="id-ID" smtClean="0"/>
              <a:pPr/>
              <a:t>30/05/2023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400" y="1803406"/>
            <a:ext cx="1701800" cy="252253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1334" y="1930406"/>
            <a:ext cx="1659466" cy="29882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2691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E783-D177-4971-8751-4804BBCE4EE9}" type="datetime1">
              <a:rPr lang="id-ID" smtClean="0"/>
              <a:pPr/>
              <a:t>30/05/2023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88754" y="1746120"/>
            <a:ext cx="1926195" cy="28732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5995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6FDC-8A57-4144-861C-3A610E436384}" type="datetime1">
              <a:rPr lang="id-ID" smtClean="0"/>
              <a:pPr/>
              <a:t>30/05/2023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08101" y="1986809"/>
            <a:ext cx="2908300" cy="392790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1376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03E-3D20-4F14-85EC-AE43006CFCA9}" type="datetime1">
              <a:rPr lang="id-ID" smtClean="0"/>
              <a:pPr/>
              <a:t>30/05/2023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466203" y="3086521"/>
            <a:ext cx="4230497" cy="3211512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491847" y="1690688"/>
            <a:ext cx="4457700" cy="336391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6738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370D-3C31-45E6-AF18-8DF2F3AC541C}" type="datetime1">
              <a:rPr lang="id-ID" smtClean="0"/>
              <a:pPr/>
              <a:t>30/05/2023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375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3786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8048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22375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33786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858048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1042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20D6-503D-4392-A3A9-51C5037D7077}" type="datetime1">
              <a:rPr lang="id-ID" smtClean="0"/>
              <a:pPr/>
              <a:t>30/05/2023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16105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19863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313606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019229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3876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F7B6-F478-4182-8EF6-FF58568DEACD}" type="datetime1">
              <a:rPr lang="id-ID" smtClean="0"/>
              <a:pPr/>
              <a:t>30/05/2023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05095" y="1834271"/>
            <a:ext cx="4932000" cy="3600000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1531" y="1834271"/>
            <a:ext cx="4932000" cy="360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5488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526E-F173-4C7C-812A-F79D37240A52}" type="datetime1">
              <a:rPr lang="id-ID" smtClean="0"/>
              <a:pPr/>
              <a:t>30/05/2023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5621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018E-905C-4A00-ACBF-9D3133025825}" type="datetime1">
              <a:rPr lang="id-ID" smtClean="0"/>
              <a:pPr/>
              <a:t>30/05/2023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731400" y="1612899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299692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522818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415824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31400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299692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522818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415824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9606656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9606656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10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B877-4297-4E6C-8E3A-FD33A3DB720D}" type="datetime1">
              <a:rPr lang="id-ID" smtClean="0"/>
              <a:pPr/>
              <a:t>30/05/2023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89621" y="1633054"/>
            <a:ext cx="360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89621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761642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4625395" y="1604479"/>
            <a:ext cx="2880000" cy="4291113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7635853" y="1633054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9509767" y="1633054"/>
            <a:ext cx="1728000" cy="198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6314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9F62-F1EF-425B-8E9D-3227291C91B9}" type="datetime1">
              <a:rPr lang="id-ID" smtClean="0"/>
              <a:pPr/>
              <a:t>30/05/2023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067421" y="1772754"/>
            <a:ext cx="6615774" cy="426045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0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B9C-E409-42BA-8E49-A99BA6D7BF36}" type="datetime1">
              <a:rPr lang="id-ID" smtClean="0"/>
              <a:pPr/>
              <a:t>30/05/2023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4600" y="1570817"/>
            <a:ext cx="3564000" cy="4320000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178300" y="3796905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08756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848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EAAC-EBCA-4BC3-B9ED-9909F196DB64}" type="datetime1">
              <a:rPr lang="id-ID" smtClean="0"/>
              <a:pPr/>
              <a:t>30/05/2023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483600" y="3797124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178300" y="3797124"/>
            <a:ext cx="4203700" cy="212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1998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C6BB-ACF2-4355-8F4F-7895F7250769}" type="datetime1">
              <a:rPr lang="id-ID" smtClean="0"/>
              <a:pPr/>
              <a:t>30/05/2023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5800" y="1653346"/>
            <a:ext cx="2519737" cy="3638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45873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68FD-DACE-47B7-ACA4-8EEE87809E20}" type="datetime1">
              <a:rPr lang="id-ID" smtClean="0"/>
              <a:pPr/>
              <a:t>30/05/2023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38940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161338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583735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738941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161339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583736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738941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161339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583736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8516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irc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F23A-55E0-4DC8-AAA5-0623E87D45F5}" type="datetime1">
              <a:rPr lang="id-ID" smtClean="0"/>
              <a:pPr/>
              <a:t>30/05/2023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6136" y="395565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93605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93605" y="4000499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36136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1534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7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8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9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524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0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524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1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524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2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3048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3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3048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4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3048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5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48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6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7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4572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8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4572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9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4572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0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6105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1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6105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2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6105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3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6105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4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7629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5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7629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6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7629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7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7629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8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9153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9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9153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0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9153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1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9153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2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10677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3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10677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10677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5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10677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1934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3B0F-17B0-4221-ABEF-0290F0793F25}" type="datetime1">
              <a:rPr lang="id-ID" smtClean="0"/>
              <a:pPr/>
              <a:t>30/05/2023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058608" y="1953115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52255" y="1976097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83830" y="1976097"/>
            <a:ext cx="288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425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E910-2E5E-4BFC-9BDA-C8668B8AD2B5}" type="datetime1">
              <a:rPr lang="id-ID" smtClean="0"/>
              <a:pPr/>
              <a:t>30/05/2023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5648" y="1411660"/>
            <a:ext cx="2847453" cy="2177701"/>
          </a:xfrm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2449" y="1399536"/>
            <a:ext cx="2776972" cy="2177701"/>
          </a:xfrm>
        </p:spPr>
      </p:sp>
    </p:spTree>
    <p:extLst>
      <p:ext uri="{BB962C8B-B14F-4D97-AF65-F5344CB8AC3E}">
        <p14:creationId xmlns:p14="http://schemas.microsoft.com/office/powerpoint/2010/main" val="189105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6E66-E2F7-4414-9B2F-354F2760F71F}" type="datetime1">
              <a:rPr lang="id-ID" smtClean="0"/>
              <a:pPr/>
              <a:t>30/05/2023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11347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41030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349431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82176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75182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972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62946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's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6D3D-17A7-493E-AF68-62C04E272883}" type="datetime1">
              <a:rPr lang="id-ID" smtClean="0"/>
              <a:pPr/>
              <a:t>30/05/2023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0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2160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2439988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36544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48799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60944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73183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85328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97567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5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109712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12160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2439988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6544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8799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0944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73183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85328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97567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109712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387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12164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2440375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36548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48803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60948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73187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85332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41"/>
          </p:nvPr>
        </p:nvSpPr>
        <p:spPr>
          <a:xfrm>
            <a:off x="97571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42"/>
          </p:nvPr>
        </p:nvSpPr>
        <p:spPr>
          <a:xfrm>
            <a:off x="109716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68573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04102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9608-ACA9-4D56-BDB1-A49DAFEA1B62}" type="datetime1">
              <a:rPr lang="id-ID" smtClean="0"/>
              <a:pPr/>
              <a:t>30/05/2023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434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5343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00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883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38FC-3494-4441-BE81-C552B814092F}" type="datetime1">
              <a:rPr lang="id-ID" smtClean="0"/>
              <a:pPr/>
              <a:t>30/05/2023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62000" y="4286250"/>
            <a:ext cx="1438275" cy="1438275"/>
          </a:xfrm>
          <a:prstGeom prst="roundRect">
            <a:avLst/>
          </a:prstGeom>
        </p:spPr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486525" y="4267200"/>
            <a:ext cx="1438275" cy="1438275"/>
          </a:xfrm>
          <a:prstGeom prst="roundRect">
            <a:avLst/>
          </a:prstGeom>
        </p:spPr>
      </p:sp>
    </p:spTree>
    <p:extLst>
      <p:ext uri="{BB962C8B-B14F-4D97-AF65-F5344CB8AC3E}">
        <p14:creationId xmlns:p14="http://schemas.microsoft.com/office/powerpoint/2010/main" val="378679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5FFC-C994-4C8C-81D1-128FB11C2A2B}" type="datetime1">
              <a:rPr lang="id-ID" smtClean="0"/>
              <a:pPr/>
              <a:t>30/05/2023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69525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72050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889092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7133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814B-DA31-4E1B-AEEA-A24EBEF65637}" type="datetime1">
              <a:rPr lang="id-ID" smtClean="0"/>
              <a:pPr/>
              <a:t>30/05/2023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470400" y="134620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470400" y="29160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28000" y="29160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099" y="29160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470400" y="44112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28000" y="44112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73099" y="44112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87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C8A7-0346-49B3-BF61-32C2BE44F168}" type="datetime1">
              <a:rPr lang="id-ID" smtClean="0"/>
              <a:pPr/>
              <a:t>30/05/2023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3456" y="227647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78820" y="226664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638375" y="2276474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295906" y="373054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331270" y="372071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9190825" y="3730539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1295906" y="507996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5331270" y="507013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9190825" y="5079963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618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8A35-AAE7-45EA-AC44-5B3F094FAB08}" type="datetime1">
              <a:rPr lang="id-ID" smtClean="0"/>
              <a:pPr/>
              <a:t>30/05/2023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57838" y="163799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57838" y="3554940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215438" y="3554939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760537" y="3554939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62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F27E-AE76-41E0-97DD-C44B7AD20862}" type="datetime1">
              <a:rPr lang="id-ID" smtClean="0"/>
              <a:pPr/>
              <a:t>30/05/2023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00" y="3193740"/>
            <a:ext cx="900000" cy="900000"/>
          </a:xfrm>
          <a:prstGeom prst="roundRect">
            <a:avLst/>
          </a:prstGeom>
          <a:ln w="539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84004" y="2388990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84004" y="4011225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376952" y="2388990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76952" y="4011225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284004" y="5082444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84004" y="1338233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017679" y="2388990"/>
            <a:ext cx="900000" cy="900000"/>
          </a:xfrm>
          <a:prstGeom prst="roundRect">
            <a:avLst/>
          </a:prstGeom>
          <a:ln w="5397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017679" y="4011225"/>
            <a:ext cx="900000" cy="900000"/>
          </a:xfrm>
          <a:prstGeom prst="roundRect">
            <a:avLst/>
          </a:prstGeom>
          <a:ln w="5397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70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863C-24FA-483A-A962-F650B1E22FC4}" type="datetime1">
              <a:rPr lang="id-ID" smtClean="0"/>
              <a:pPr/>
              <a:t>30/05/2023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907587" y="1536389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474074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907587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474074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907587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035798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2910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9CA78-0F8B-4EDE-BD14-0C1BE255B4F9}" type="datetime1">
              <a:rPr lang="id-ID" smtClean="0"/>
              <a:pPr/>
              <a:t>30/05/2023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0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94" r:id="rId3"/>
    <p:sldLayoutId id="2147483695" r:id="rId4"/>
    <p:sldLayoutId id="2147483681" r:id="rId5"/>
    <p:sldLayoutId id="2147483697" r:id="rId6"/>
    <p:sldLayoutId id="2147483682" r:id="rId7"/>
    <p:sldLayoutId id="2147483684" r:id="rId8"/>
    <p:sldLayoutId id="2147483683" r:id="rId9"/>
    <p:sldLayoutId id="2147483655" r:id="rId10"/>
    <p:sldLayoutId id="2147483660" r:id="rId11"/>
    <p:sldLayoutId id="2147483661" r:id="rId12"/>
    <p:sldLayoutId id="2147483662" r:id="rId13"/>
    <p:sldLayoutId id="2147483676" r:id="rId14"/>
    <p:sldLayoutId id="2147483696" r:id="rId15"/>
    <p:sldLayoutId id="2147483675" r:id="rId16"/>
    <p:sldLayoutId id="2147483664" r:id="rId17"/>
    <p:sldLayoutId id="2147483665" r:id="rId18"/>
    <p:sldLayoutId id="2147483666" r:id="rId19"/>
    <p:sldLayoutId id="2147483668" r:id="rId20"/>
    <p:sldLayoutId id="2147483670" r:id="rId21"/>
    <p:sldLayoutId id="2147483671" r:id="rId22"/>
    <p:sldLayoutId id="2147483672" r:id="rId23"/>
    <p:sldLayoutId id="2147483673" r:id="rId24"/>
    <p:sldLayoutId id="2147483680" r:id="rId25"/>
    <p:sldLayoutId id="2147483679" r:id="rId26"/>
    <p:sldLayoutId id="2147483677" r:id="rId27"/>
    <p:sldLayoutId id="2147483689" r:id="rId28"/>
    <p:sldLayoutId id="2147483688" r:id="rId29"/>
    <p:sldLayoutId id="2147483678" r:id="rId30"/>
    <p:sldLayoutId id="2147483667" r:id="rId31"/>
    <p:sldLayoutId id="2147483669" r:id="rId32"/>
    <p:sldLayoutId id="2147483690" r:id="rId33"/>
    <p:sldLayoutId id="2147483692" r:id="rId34"/>
    <p:sldLayoutId id="2147483691" r:id="rId35"/>
    <p:sldLayoutId id="2147483693" r:id="rId3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54 Dikdörtgen"/>
          <p:cNvSpPr/>
          <p:nvPr/>
        </p:nvSpPr>
        <p:spPr>
          <a:xfrm>
            <a:off x="0" y="6424863"/>
            <a:ext cx="12192000" cy="433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547" y="2249905"/>
            <a:ext cx="5594683" cy="299586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6000" b="1" dirty="0">
                <a:solidFill>
                  <a:schemeClr val="tx1"/>
                </a:solidFill>
              </a:rPr>
              <a:t>SINAV ÖNCESİ</a:t>
            </a:r>
            <a:r>
              <a:rPr lang="tr-TR" sz="5400" b="1" dirty="0">
                <a:solidFill>
                  <a:schemeClr val="tx1"/>
                </a:solidFill>
              </a:rPr>
              <a:t/>
            </a:r>
            <a:br>
              <a:rPr lang="tr-TR" sz="5400" b="1" dirty="0">
                <a:solidFill>
                  <a:schemeClr val="tx1"/>
                </a:solidFill>
              </a:rPr>
            </a:br>
            <a:r>
              <a:rPr lang="tr-TR" sz="8800" b="1" dirty="0">
                <a:solidFill>
                  <a:srgbClr val="C00000"/>
                </a:solidFill>
              </a:rPr>
              <a:t>ÖNERİLER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7ADA-FE03-4EF7-8F15-3521BBE76F4D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99702" y="2525317"/>
            <a:ext cx="2506642" cy="3607219"/>
            <a:chOff x="999702" y="2525317"/>
            <a:chExt cx="2506642" cy="3607219"/>
          </a:xfrm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216772" y="3585162"/>
              <a:ext cx="857814" cy="680223"/>
            </a:xfrm>
            <a:custGeom>
              <a:avLst/>
              <a:gdLst>
                <a:gd name="T0" fmla="*/ 57 w 445"/>
                <a:gd name="T1" fmla="*/ 82 h 353"/>
                <a:gd name="T2" fmla="*/ 247 w 445"/>
                <a:gd name="T3" fmla="*/ 239 h 353"/>
                <a:gd name="T4" fmla="*/ 366 w 445"/>
                <a:gd name="T5" fmla="*/ 0 h 353"/>
                <a:gd name="T6" fmla="*/ 445 w 445"/>
                <a:gd name="T7" fmla="*/ 39 h 353"/>
                <a:gd name="T8" fmla="*/ 301 w 445"/>
                <a:gd name="T9" fmla="*/ 328 h 353"/>
                <a:gd name="T10" fmla="*/ 271 w 445"/>
                <a:gd name="T11" fmla="*/ 352 h 353"/>
                <a:gd name="T12" fmla="*/ 261 w 445"/>
                <a:gd name="T13" fmla="*/ 353 h 353"/>
                <a:gd name="T14" fmla="*/ 233 w 445"/>
                <a:gd name="T15" fmla="*/ 343 h 353"/>
                <a:gd name="T16" fmla="*/ 0 w 445"/>
                <a:gd name="T17" fmla="*/ 151 h 353"/>
                <a:gd name="T18" fmla="*/ 57 w 445"/>
                <a:gd name="T19" fmla="*/ 8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5" h="353">
                  <a:moveTo>
                    <a:pt x="57" y="82"/>
                  </a:moveTo>
                  <a:cubicBezTo>
                    <a:pt x="247" y="239"/>
                    <a:pt x="247" y="239"/>
                    <a:pt x="247" y="239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301" y="328"/>
                    <a:pt x="301" y="328"/>
                    <a:pt x="301" y="328"/>
                  </a:cubicBezTo>
                  <a:cubicBezTo>
                    <a:pt x="295" y="340"/>
                    <a:pt x="284" y="349"/>
                    <a:pt x="271" y="352"/>
                  </a:cubicBezTo>
                  <a:cubicBezTo>
                    <a:pt x="268" y="352"/>
                    <a:pt x="264" y="353"/>
                    <a:pt x="261" y="353"/>
                  </a:cubicBezTo>
                  <a:cubicBezTo>
                    <a:pt x="251" y="353"/>
                    <a:pt x="241" y="349"/>
                    <a:pt x="233" y="343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57" y="82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606608" y="3579460"/>
              <a:ext cx="348665" cy="90425"/>
            </a:xfrm>
            <a:prstGeom prst="rect">
              <a:avLst/>
            </a:prstGeom>
            <a:solidFill>
              <a:srgbClr val="F4C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270977" y="2779485"/>
              <a:ext cx="618310" cy="863517"/>
            </a:xfrm>
            <a:custGeom>
              <a:avLst/>
              <a:gdLst>
                <a:gd name="T0" fmla="*/ 303 w 321"/>
                <a:gd name="T1" fmla="*/ 310 h 448"/>
                <a:gd name="T2" fmla="*/ 277 w 321"/>
                <a:gd name="T3" fmla="*/ 296 h 448"/>
                <a:gd name="T4" fmla="*/ 277 w 321"/>
                <a:gd name="T5" fmla="*/ 32 h 448"/>
                <a:gd name="T6" fmla="*/ 321 w 321"/>
                <a:gd name="T7" fmla="*/ 0 h 448"/>
                <a:gd name="T8" fmla="*/ 261 w 321"/>
                <a:gd name="T9" fmla="*/ 0 h 448"/>
                <a:gd name="T10" fmla="*/ 63 w 321"/>
                <a:gd name="T11" fmla="*/ 0 h 448"/>
                <a:gd name="T12" fmla="*/ 57 w 321"/>
                <a:gd name="T13" fmla="*/ 171 h 448"/>
                <a:gd name="T14" fmla="*/ 55 w 321"/>
                <a:gd name="T15" fmla="*/ 172 h 448"/>
                <a:gd name="T16" fmla="*/ 0 w 321"/>
                <a:gd name="T17" fmla="*/ 224 h 448"/>
                <a:gd name="T18" fmla="*/ 55 w 321"/>
                <a:gd name="T19" fmla="*/ 275 h 448"/>
                <a:gd name="T20" fmla="*/ 58 w 321"/>
                <a:gd name="T21" fmla="*/ 275 h 448"/>
                <a:gd name="T22" fmla="*/ 58 w 321"/>
                <a:gd name="T23" fmla="*/ 276 h 448"/>
                <a:gd name="T24" fmla="*/ 58 w 321"/>
                <a:gd name="T25" fmla="*/ 275 h 448"/>
                <a:gd name="T26" fmla="*/ 211 w 321"/>
                <a:gd name="T27" fmla="*/ 446 h 448"/>
                <a:gd name="T28" fmla="*/ 212 w 321"/>
                <a:gd name="T29" fmla="*/ 446 h 448"/>
                <a:gd name="T30" fmla="*/ 261 w 321"/>
                <a:gd name="T31" fmla="*/ 446 h 448"/>
                <a:gd name="T32" fmla="*/ 277 w 321"/>
                <a:gd name="T33" fmla="*/ 447 h 448"/>
                <a:gd name="T34" fmla="*/ 277 w 321"/>
                <a:gd name="T35" fmla="*/ 326 h 448"/>
                <a:gd name="T36" fmla="*/ 303 w 321"/>
                <a:gd name="T37" fmla="*/ 31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1" h="448">
                  <a:moveTo>
                    <a:pt x="303" y="310"/>
                  </a:moveTo>
                  <a:cubicBezTo>
                    <a:pt x="277" y="296"/>
                    <a:pt x="277" y="296"/>
                    <a:pt x="277" y="296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7" y="32"/>
                    <a:pt x="295" y="24"/>
                    <a:pt x="321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58" y="89"/>
                    <a:pt x="57" y="171"/>
                  </a:cubicBezTo>
                  <a:cubicBezTo>
                    <a:pt x="56" y="171"/>
                    <a:pt x="56" y="172"/>
                    <a:pt x="55" y="172"/>
                  </a:cubicBezTo>
                  <a:cubicBezTo>
                    <a:pt x="24" y="172"/>
                    <a:pt x="0" y="196"/>
                    <a:pt x="0" y="224"/>
                  </a:cubicBezTo>
                  <a:cubicBezTo>
                    <a:pt x="0" y="252"/>
                    <a:pt x="24" y="275"/>
                    <a:pt x="55" y="275"/>
                  </a:cubicBezTo>
                  <a:cubicBezTo>
                    <a:pt x="56" y="275"/>
                    <a:pt x="57" y="275"/>
                    <a:pt x="58" y="275"/>
                  </a:cubicBezTo>
                  <a:cubicBezTo>
                    <a:pt x="58" y="275"/>
                    <a:pt x="58" y="276"/>
                    <a:pt x="58" y="276"/>
                  </a:cubicBezTo>
                  <a:cubicBezTo>
                    <a:pt x="58" y="276"/>
                    <a:pt x="58" y="275"/>
                    <a:pt x="58" y="275"/>
                  </a:cubicBezTo>
                  <a:cubicBezTo>
                    <a:pt x="58" y="275"/>
                    <a:pt x="112" y="411"/>
                    <a:pt x="211" y="446"/>
                  </a:cubicBezTo>
                  <a:cubicBezTo>
                    <a:pt x="212" y="446"/>
                    <a:pt x="212" y="446"/>
                    <a:pt x="212" y="446"/>
                  </a:cubicBezTo>
                  <a:cubicBezTo>
                    <a:pt x="224" y="448"/>
                    <a:pt x="261" y="446"/>
                    <a:pt x="261" y="446"/>
                  </a:cubicBezTo>
                  <a:cubicBezTo>
                    <a:pt x="261" y="446"/>
                    <a:pt x="268" y="446"/>
                    <a:pt x="277" y="447"/>
                  </a:cubicBezTo>
                  <a:cubicBezTo>
                    <a:pt x="277" y="326"/>
                    <a:pt x="277" y="326"/>
                    <a:pt x="277" y="326"/>
                  </a:cubicBezTo>
                  <a:lnTo>
                    <a:pt x="303" y="310"/>
                  </a:ln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829818" y="3629153"/>
              <a:ext cx="61913" cy="12220"/>
            </a:xfrm>
            <a:custGeom>
              <a:avLst/>
              <a:gdLst>
                <a:gd name="T0" fmla="*/ 20 w 32"/>
                <a:gd name="T1" fmla="*/ 5 h 6"/>
                <a:gd name="T2" fmla="*/ 32 w 32"/>
                <a:gd name="T3" fmla="*/ 0 h 6"/>
                <a:gd name="T4" fmla="*/ 0 w 32"/>
                <a:gd name="T5" fmla="*/ 6 h 6"/>
                <a:gd name="T6" fmla="*/ 20 w 32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6">
                  <a:moveTo>
                    <a:pt x="20" y="5"/>
                  </a:moveTo>
                  <a:cubicBezTo>
                    <a:pt x="24" y="4"/>
                    <a:pt x="28" y="2"/>
                    <a:pt x="32" y="0"/>
                  </a:cubicBezTo>
                  <a:cubicBezTo>
                    <a:pt x="19" y="3"/>
                    <a:pt x="8" y="5"/>
                    <a:pt x="0" y="6"/>
                  </a:cubicBezTo>
                  <a:cubicBezTo>
                    <a:pt x="8" y="6"/>
                    <a:pt x="16" y="6"/>
                    <a:pt x="20" y="5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802935" y="3641372"/>
              <a:ext cx="25254" cy="3259"/>
            </a:xfrm>
            <a:custGeom>
              <a:avLst/>
              <a:gdLst>
                <a:gd name="T0" fmla="*/ 0 w 13"/>
                <a:gd name="T1" fmla="*/ 2 h 2"/>
                <a:gd name="T2" fmla="*/ 13 w 13"/>
                <a:gd name="T3" fmla="*/ 0 h 2"/>
                <a:gd name="T4" fmla="*/ 0 w 13"/>
                <a:gd name="T5" fmla="*/ 0 h 2"/>
                <a:gd name="T6" fmla="*/ 0 w 1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cubicBezTo>
                    <a:pt x="0" y="2"/>
                    <a:pt x="5" y="1"/>
                    <a:pt x="13" y="0"/>
                  </a:cubicBezTo>
                  <a:cubicBezTo>
                    <a:pt x="9" y="0"/>
                    <a:pt x="4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802935" y="2779485"/>
              <a:ext cx="474119" cy="861888"/>
            </a:xfrm>
            <a:custGeom>
              <a:avLst/>
              <a:gdLst>
                <a:gd name="T0" fmla="*/ 187 w 246"/>
                <a:gd name="T1" fmla="*/ 276 h 447"/>
                <a:gd name="T2" fmla="*/ 191 w 246"/>
                <a:gd name="T3" fmla="*/ 276 h 447"/>
                <a:gd name="T4" fmla="*/ 246 w 246"/>
                <a:gd name="T5" fmla="*/ 225 h 447"/>
                <a:gd name="T6" fmla="*/ 191 w 246"/>
                <a:gd name="T7" fmla="*/ 174 h 447"/>
                <a:gd name="T8" fmla="*/ 189 w 246"/>
                <a:gd name="T9" fmla="*/ 171 h 447"/>
                <a:gd name="T10" fmla="*/ 182 w 246"/>
                <a:gd name="T11" fmla="*/ 0 h 447"/>
                <a:gd name="T12" fmla="*/ 45 w 246"/>
                <a:gd name="T13" fmla="*/ 0 h 447"/>
                <a:gd name="T14" fmla="*/ 0 w 246"/>
                <a:gd name="T15" fmla="*/ 32 h 447"/>
                <a:gd name="T16" fmla="*/ 0 w 246"/>
                <a:gd name="T17" fmla="*/ 447 h 447"/>
                <a:gd name="T18" fmla="*/ 13 w 246"/>
                <a:gd name="T19" fmla="*/ 447 h 447"/>
                <a:gd name="T20" fmla="*/ 45 w 246"/>
                <a:gd name="T21" fmla="*/ 441 h 447"/>
                <a:gd name="T22" fmla="*/ 187 w 246"/>
                <a:gd name="T23" fmla="*/ 27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447">
                  <a:moveTo>
                    <a:pt x="187" y="276"/>
                  </a:moveTo>
                  <a:cubicBezTo>
                    <a:pt x="189" y="276"/>
                    <a:pt x="190" y="276"/>
                    <a:pt x="191" y="276"/>
                  </a:cubicBezTo>
                  <a:cubicBezTo>
                    <a:pt x="221" y="276"/>
                    <a:pt x="246" y="253"/>
                    <a:pt x="246" y="225"/>
                  </a:cubicBezTo>
                  <a:cubicBezTo>
                    <a:pt x="246" y="196"/>
                    <a:pt x="221" y="174"/>
                    <a:pt x="191" y="174"/>
                  </a:cubicBezTo>
                  <a:cubicBezTo>
                    <a:pt x="190" y="174"/>
                    <a:pt x="189" y="171"/>
                    <a:pt x="189" y="171"/>
                  </a:cubicBezTo>
                  <a:cubicBezTo>
                    <a:pt x="187" y="89"/>
                    <a:pt x="182" y="0"/>
                    <a:pt x="18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9" y="24"/>
                    <a:pt x="0" y="32"/>
                    <a:pt x="0" y="32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4" y="447"/>
                    <a:pt x="9" y="447"/>
                    <a:pt x="13" y="447"/>
                  </a:cubicBezTo>
                  <a:cubicBezTo>
                    <a:pt x="21" y="446"/>
                    <a:pt x="33" y="444"/>
                    <a:pt x="45" y="441"/>
                  </a:cubicBezTo>
                  <a:cubicBezTo>
                    <a:pt x="137" y="400"/>
                    <a:pt x="187" y="276"/>
                    <a:pt x="187" y="276"/>
                  </a:cubicBez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756501" y="4760685"/>
              <a:ext cx="317709" cy="1281426"/>
            </a:xfrm>
            <a:custGeom>
              <a:avLst/>
              <a:gdLst>
                <a:gd name="T0" fmla="*/ 109 w 390"/>
                <a:gd name="T1" fmla="*/ 1573 h 1573"/>
                <a:gd name="T2" fmla="*/ 336 w 390"/>
                <a:gd name="T3" fmla="*/ 1573 h 1573"/>
                <a:gd name="T4" fmla="*/ 390 w 390"/>
                <a:gd name="T5" fmla="*/ 0 h 1573"/>
                <a:gd name="T6" fmla="*/ 0 w 390"/>
                <a:gd name="T7" fmla="*/ 0 h 1573"/>
                <a:gd name="T8" fmla="*/ 109 w 390"/>
                <a:gd name="T9" fmla="*/ 157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573">
                  <a:moveTo>
                    <a:pt x="109" y="1573"/>
                  </a:moveTo>
                  <a:lnTo>
                    <a:pt x="336" y="1573"/>
                  </a:lnTo>
                  <a:lnTo>
                    <a:pt x="390" y="0"/>
                  </a:lnTo>
                  <a:lnTo>
                    <a:pt x="0" y="0"/>
                  </a:lnTo>
                  <a:lnTo>
                    <a:pt x="109" y="1573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485226" y="4760685"/>
              <a:ext cx="319338" cy="1281426"/>
            </a:xfrm>
            <a:custGeom>
              <a:avLst/>
              <a:gdLst>
                <a:gd name="T0" fmla="*/ 283 w 392"/>
                <a:gd name="T1" fmla="*/ 1573 h 1573"/>
                <a:gd name="T2" fmla="*/ 56 w 392"/>
                <a:gd name="T3" fmla="*/ 1573 h 1573"/>
                <a:gd name="T4" fmla="*/ 0 w 392"/>
                <a:gd name="T5" fmla="*/ 0 h 1573"/>
                <a:gd name="T6" fmla="*/ 392 w 392"/>
                <a:gd name="T7" fmla="*/ 0 h 1573"/>
                <a:gd name="T8" fmla="*/ 283 w 392"/>
                <a:gd name="T9" fmla="*/ 157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573">
                  <a:moveTo>
                    <a:pt x="283" y="1573"/>
                  </a:moveTo>
                  <a:lnTo>
                    <a:pt x="56" y="1573"/>
                  </a:lnTo>
                  <a:lnTo>
                    <a:pt x="0" y="0"/>
                  </a:lnTo>
                  <a:lnTo>
                    <a:pt x="392" y="0"/>
                  </a:lnTo>
                  <a:lnTo>
                    <a:pt x="283" y="1573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457529" y="3743202"/>
              <a:ext cx="634603" cy="618311"/>
            </a:xfrm>
            <a:prstGeom prst="rect">
              <a:avLst/>
            </a:prstGeom>
            <a:solidFill>
              <a:srgbClr val="E8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694588" y="3669884"/>
              <a:ext cx="160484" cy="92869"/>
            </a:xfrm>
            <a:prstGeom prst="rect">
              <a:avLst/>
            </a:pr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677481" y="3743202"/>
              <a:ext cx="194699" cy="1017484"/>
            </a:xfrm>
            <a:custGeom>
              <a:avLst/>
              <a:gdLst>
                <a:gd name="T0" fmla="*/ 0 w 239"/>
                <a:gd name="T1" fmla="*/ 1145 h 1249"/>
                <a:gd name="T2" fmla="*/ 121 w 239"/>
                <a:gd name="T3" fmla="*/ 1249 h 1249"/>
                <a:gd name="T4" fmla="*/ 239 w 239"/>
                <a:gd name="T5" fmla="*/ 1145 h 1249"/>
                <a:gd name="T6" fmla="*/ 154 w 239"/>
                <a:gd name="T7" fmla="*/ 0 h 1249"/>
                <a:gd name="T8" fmla="*/ 85 w 239"/>
                <a:gd name="T9" fmla="*/ 0 h 1249"/>
                <a:gd name="T10" fmla="*/ 0 w 239"/>
                <a:gd name="T11" fmla="*/ 114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1249">
                  <a:moveTo>
                    <a:pt x="0" y="1145"/>
                  </a:moveTo>
                  <a:lnTo>
                    <a:pt x="121" y="1249"/>
                  </a:lnTo>
                  <a:lnTo>
                    <a:pt x="239" y="1145"/>
                  </a:lnTo>
                  <a:lnTo>
                    <a:pt x="154" y="0"/>
                  </a:lnTo>
                  <a:lnTo>
                    <a:pt x="85" y="0"/>
                  </a:lnTo>
                  <a:lnTo>
                    <a:pt x="0" y="1145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825745" y="3669884"/>
              <a:ext cx="183294" cy="125454"/>
            </a:xfrm>
            <a:custGeom>
              <a:avLst/>
              <a:gdLst>
                <a:gd name="T0" fmla="*/ 50 w 225"/>
                <a:gd name="T1" fmla="*/ 154 h 154"/>
                <a:gd name="T2" fmla="*/ 225 w 225"/>
                <a:gd name="T3" fmla="*/ 90 h 154"/>
                <a:gd name="T4" fmla="*/ 225 w 225"/>
                <a:gd name="T5" fmla="*/ 0 h 154"/>
                <a:gd name="T6" fmla="*/ 0 w 225"/>
                <a:gd name="T7" fmla="*/ 0 h 154"/>
                <a:gd name="T8" fmla="*/ 50 w 225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54">
                  <a:moveTo>
                    <a:pt x="50" y="154"/>
                  </a:moveTo>
                  <a:lnTo>
                    <a:pt x="225" y="90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50" y="154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540622" y="3669884"/>
              <a:ext cx="183294" cy="125454"/>
            </a:xfrm>
            <a:custGeom>
              <a:avLst/>
              <a:gdLst>
                <a:gd name="T0" fmla="*/ 175 w 225"/>
                <a:gd name="T1" fmla="*/ 154 h 154"/>
                <a:gd name="T2" fmla="*/ 0 w 225"/>
                <a:gd name="T3" fmla="*/ 90 h 154"/>
                <a:gd name="T4" fmla="*/ 0 w 225"/>
                <a:gd name="T5" fmla="*/ 0 h 154"/>
                <a:gd name="T6" fmla="*/ 225 w 225"/>
                <a:gd name="T7" fmla="*/ 0 h 154"/>
                <a:gd name="T8" fmla="*/ 175 w 225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54">
                  <a:moveTo>
                    <a:pt x="175" y="154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225" y="0"/>
                  </a:lnTo>
                  <a:lnTo>
                    <a:pt x="175" y="154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99702" y="3743202"/>
              <a:ext cx="382880" cy="1152714"/>
            </a:xfrm>
            <a:custGeom>
              <a:avLst/>
              <a:gdLst>
                <a:gd name="T0" fmla="*/ 126 w 199"/>
                <a:gd name="T1" fmla="*/ 590 h 598"/>
                <a:gd name="T2" fmla="*/ 40 w 199"/>
                <a:gd name="T3" fmla="*/ 598 h 598"/>
                <a:gd name="T4" fmla="*/ 117 w 199"/>
                <a:gd name="T5" fmla="*/ 0 h 598"/>
                <a:gd name="T6" fmla="*/ 199 w 199"/>
                <a:gd name="T7" fmla="*/ 21 h 598"/>
                <a:gd name="T8" fmla="*/ 126 w 199"/>
                <a:gd name="T9" fmla="*/ 59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598">
                  <a:moveTo>
                    <a:pt x="126" y="590"/>
                  </a:moveTo>
                  <a:cubicBezTo>
                    <a:pt x="98" y="593"/>
                    <a:pt x="69" y="596"/>
                    <a:pt x="40" y="598"/>
                  </a:cubicBezTo>
                  <a:cubicBezTo>
                    <a:pt x="0" y="397"/>
                    <a:pt x="27" y="192"/>
                    <a:pt x="117" y="0"/>
                  </a:cubicBezTo>
                  <a:cubicBezTo>
                    <a:pt x="144" y="7"/>
                    <a:pt x="172" y="14"/>
                    <a:pt x="199" y="21"/>
                  </a:cubicBezTo>
                  <a:cubicBezTo>
                    <a:pt x="113" y="204"/>
                    <a:pt x="88" y="398"/>
                    <a:pt x="126" y="590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078722" y="4880437"/>
              <a:ext cx="223211" cy="163742"/>
            </a:xfrm>
            <a:custGeom>
              <a:avLst/>
              <a:gdLst>
                <a:gd name="T0" fmla="*/ 97 w 116"/>
                <a:gd name="T1" fmla="*/ 10 h 85"/>
                <a:gd name="T2" fmla="*/ 86 w 116"/>
                <a:gd name="T3" fmla="*/ 5 h 85"/>
                <a:gd name="T4" fmla="*/ 84 w 116"/>
                <a:gd name="T5" fmla="*/ 0 h 85"/>
                <a:gd name="T6" fmla="*/ 1 w 116"/>
                <a:gd name="T7" fmla="*/ 8 h 85"/>
                <a:gd name="T8" fmla="*/ 1 w 116"/>
                <a:gd name="T9" fmla="*/ 30 h 85"/>
                <a:gd name="T10" fmla="*/ 54 w 116"/>
                <a:gd name="T11" fmla="*/ 83 h 85"/>
                <a:gd name="T12" fmla="*/ 91 w 116"/>
                <a:gd name="T13" fmla="*/ 32 h 85"/>
                <a:gd name="T14" fmla="*/ 112 w 116"/>
                <a:gd name="T15" fmla="*/ 31 h 85"/>
                <a:gd name="T16" fmla="*/ 97 w 116"/>
                <a:gd name="T17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5">
                  <a:moveTo>
                    <a:pt x="97" y="10"/>
                  </a:moveTo>
                  <a:cubicBezTo>
                    <a:pt x="93" y="8"/>
                    <a:pt x="90" y="6"/>
                    <a:pt x="86" y="5"/>
                  </a:cubicBezTo>
                  <a:cubicBezTo>
                    <a:pt x="85" y="3"/>
                    <a:pt x="84" y="2"/>
                    <a:pt x="84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5"/>
                    <a:pt x="0" y="22"/>
                    <a:pt x="1" y="30"/>
                  </a:cubicBezTo>
                  <a:cubicBezTo>
                    <a:pt x="5" y="62"/>
                    <a:pt x="29" y="85"/>
                    <a:pt x="54" y="83"/>
                  </a:cubicBezTo>
                  <a:cubicBezTo>
                    <a:pt x="76" y="82"/>
                    <a:pt x="91" y="60"/>
                    <a:pt x="91" y="32"/>
                  </a:cubicBezTo>
                  <a:cubicBezTo>
                    <a:pt x="100" y="35"/>
                    <a:pt x="108" y="35"/>
                    <a:pt x="112" y="31"/>
                  </a:cubicBezTo>
                  <a:cubicBezTo>
                    <a:pt x="116" y="26"/>
                    <a:pt x="110" y="17"/>
                    <a:pt x="97" y="10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745096" y="3743202"/>
              <a:ext cx="581652" cy="1191002"/>
            </a:xfrm>
            <a:custGeom>
              <a:avLst/>
              <a:gdLst>
                <a:gd name="T0" fmla="*/ 55 w 302"/>
                <a:gd name="T1" fmla="*/ 618 h 618"/>
                <a:gd name="T2" fmla="*/ 54 w 302"/>
                <a:gd name="T3" fmla="*/ 618 h 618"/>
                <a:gd name="T4" fmla="*/ 52 w 302"/>
                <a:gd name="T5" fmla="*/ 618 h 618"/>
                <a:gd name="T6" fmla="*/ 1 w 302"/>
                <a:gd name="T7" fmla="*/ 580 h 618"/>
                <a:gd name="T8" fmla="*/ 0 w 302"/>
                <a:gd name="T9" fmla="*/ 580 h 618"/>
                <a:gd name="T10" fmla="*/ 0 w 302"/>
                <a:gd name="T11" fmla="*/ 304 h 618"/>
                <a:gd name="T12" fmla="*/ 134 w 302"/>
                <a:gd name="T13" fmla="*/ 0 h 618"/>
                <a:gd name="T14" fmla="*/ 302 w 302"/>
                <a:gd name="T15" fmla="*/ 0 h 618"/>
                <a:gd name="T16" fmla="*/ 236 w 302"/>
                <a:gd name="T17" fmla="*/ 304 h 618"/>
                <a:gd name="T18" fmla="*/ 236 w 302"/>
                <a:gd name="T19" fmla="*/ 618 h 618"/>
                <a:gd name="T20" fmla="*/ 55 w 302"/>
                <a:gd name="T21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618">
                  <a:moveTo>
                    <a:pt x="55" y="618"/>
                  </a:moveTo>
                  <a:cubicBezTo>
                    <a:pt x="54" y="618"/>
                    <a:pt x="54" y="618"/>
                    <a:pt x="54" y="618"/>
                  </a:cubicBezTo>
                  <a:cubicBezTo>
                    <a:pt x="54" y="618"/>
                    <a:pt x="53" y="618"/>
                    <a:pt x="52" y="618"/>
                  </a:cubicBezTo>
                  <a:cubicBezTo>
                    <a:pt x="26" y="618"/>
                    <a:pt x="4" y="602"/>
                    <a:pt x="1" y="580"/>
                  </a:cubicBezTo>
                  <a:cubicBezTo>
                    <a:pt x="0" y="580"/>
                    <a:pt x="0" y="580"/>
                    <a:pt x="0" y="580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236" y="304"/>
                    <a:pt x="236" y="304"/>
                    <a:pt x="236" y="304"/>
                  </a:cubicBezTo>
                  <a:cubicBezTo>
                    <a:pt x="236" y="618"/>
                    <a:pt x="236" y="618"/>
                    <a:pt x="236" y="618"/>
                  </a:cubicBezTo>
                  <a:lnTo>
                    <a:pt x="55" y="618"/>
                  </a:lnTo>
                  <a:close/>
                </a:path>
              </a:pathLst>
            </a:custGeom>
            <a:solidFill>
              <a:srgbClr val="98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745096" y="3704914"/>
              <a:ext cx="402431" cy="624013"/>
            </a:xfrm>
            <a:custGeom>
              <a:avLst/>
              <a:gdLst>
                <a:gd name="T0" fmla="*/ 265 w 494"/>
                <a:gd name="T1" fmla="*/ 383 h 766"/>
                <a:gd name="T2" fmla="*/ 0 w 494"/>
                <a:gd name="T3" fmla="*/ 766 h 766"/>
                <a:gd name="T4" fmla="*/ 333 w 494"/>
                <a:gd name="T5" fmla="*/ 0 h 766"/>
                <a:gd name="T6" fmla="*/ 494 w 494"/>
                <a:gd name="T7" fmla="*/ 47 h 766"/>
                <a:gd name="T8" fmla="*/ 385 w 494"/>
                <a:gd name="T9" fmla="*/ 203 h 766"/>
                <a:gd name="T10" fmla="*/ 272 w 494"/>
                <a:gd name="T11" fmla="*/ 371 h 766"/>
                <a:gd name="T12" fmla="*/ 265 w 494"/>
                <a:gd name="T13" fmla="*/ 383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4" h="766">
                  <a:moveTo>
                    <a:pt x="265" y="383"/>
                  </a:moveTo>
                  <a:lnTo>
                    <a:pt x="0" y="766"/>
                  </a:lnTo>
                  <a:lnTo>
                    <a:pt x="333" y="0"/>
                  </a:lnTo>
                  <a:lnTo>
                    <a:pt x="494" y="47"/>
                  </a:lnTo>
                  <a:lnTo>
                    <a:pt x="385" y="203"/>
                  </a:lnTo>
                  <a:lnTo>
                    <a:pt x="272" y="371"/>
                  </a:lnTo>
                  <a:lnTo>
                    <a:pt x="265" y="383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222913" y="3743202"/>
              <a:ext cx="581652" cy="1191002"/>
            </a:xfrm>
            <a:custGeom>
              <a:avLst/>
              <a:gdLst>
                <a:gd name="T0" fmla="*/ 248 w 302"/>
                <a:gd name="T1" fmla="*/ 618 h 618"/>
                <a:gd name="T2" fmla="*/ 248 w 302"/>
                <a:gd name="T3" fmla="*/ 618 h 618"/>
                <a:gd name="T4" fmla="*/ 250 w 302"/>
                <a:gd name="T5" fmla="*/ 618 h 618"/>
                <a:gd name="T6" fmla="*/ 301 w 302"/>
                <a:gd name="T7" fmla="*/ 580 h 618"/>
                <a:gd name="T8" fmla="*/ 302 w 302"/>
                <a:gd name="T9" fmla="*/ 580 h 618"/>
                <a:gd name="T10" fmla="*/ 302 w 302"/>
                <a:gd name="T11" fmla="*/ 304 h 618"/>
                <a:gd name="T12" fmla="*/ 168 w 302"/>
                <a:gd name="T13" fmla="*/ 0 h 618"/>
                <a:gd name="T14" fmla="*/ 0 w 302"/>
                <a:gd name="T15" fmla="*/ 0 h 618"/>
                <a:gd name="T16" fmla="*/ 66 w 302"/>
                <a:gd name="T17" fmla="*/ 304 h 618"/>
                <a:gd name="T18" fmla="*/ 66 w 302"/>
                <a:gd name="T19" fmla="*/ 618 h 618"/>
                <a:gd name="T20" fmla="*/ 248 w 302"/>
                <a:gd name="T21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618">
                  <a:moveTo>
                    <a:pt x="248" y="618"/>
                  </a:moveTo>
                  <a:cubicBezTo>
                    <a:pt x="248" y="618"/>
                    <a:pt x="248" y="618"/>
                    <a:pt x="248" y="618"/>
                  </a:cubicBezTo>
                  <a:cubicBezTo>
                    <a:pt x="249" y="618"/>
                    <a:pt x="249" y="618"/>
                    <a:pt x="250" y="618"/>
                  </a:cubicBezTo>
                  <a:cubicBezTo>
                    <a:pt x="276" y="618"/>
                    <a:pt x="298" y="602"/>
                    <a:pt x="301" y="580"/>
                  </a:cubicBezTo>
                  <a:cubicBezTo>
                    <a:pt x="302" y="580"/>
                    <a:pt x="302" y="580"/>
                    <a:pt x="302" y="580"/>
                  </a:cubicBezTo>
                  <a:cubicBezTo>
                    <a:pt x="302" y="304"/>
                    <a:pt x="302" y="304"/>
                    <a:pt x="302" y="304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6" y="304"/>
                    <a:pt x="66" y="304"/>
                    <a:pt x="66" y="304"/>
                  </a:cubicBezTo>
                  <a:cubicBezTo>
                    <a:pt x="66" y="618"/>
                    <a:pt x="66" y="618"/>
                    <a:pt x="66" y="618"/>
                  </a:cubicBezTo>
                  <a:lnTo>
                    <a:pt x="248" y="618"/>
                  </a:lnTo>
                  <a:close/>
                </a:path>
              </a:pathLst>
            </a:custGeom>
            <a:solidFill>
              <a:srgbClr val="98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402133" y="3704914"/>
              <a:ext cx="402431" cy="624013"/>
            </a:xfrm>
            <a:custGeom>
              <a:avLst/>
              <a:gdLst>
                <a:gd name="T0" fmla="*/ 0 w 494"/>
                <a:gd name="T1" fmla="*/ 47 h 766"/>
                <a:gd name="T2" fmla="*/ 161 w 494"/>
                <a:gd name="T3" fmla="*/ 0 h 766"/>
                <a:gd name="T4" fmla="*/ 494 w 494"/>
                <a:gd name="T5" fmla="*/ 766 h 766"/>
                <a:gd name="T6" fmla="*/ 109 w 494"/>
                <a:gd name="T7" fmla="*/ 203 h 766"/>
                <a:gd name="T8" fmla="*/ 0 w 494"/>
                <a:gd name="T9" fmla="*/ 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766">
                  <a:moveTo>
                    <a:pt x="0" y="47"/>
                  </a:moveTo>
                  <a:lnTo>
                    <a:pt x="161" y="0"/>
                  </a:lnTo>
                  <a:lnTo>
                    <a:pt x="494" y="766"/>
                  </a:lnTo>
                  <a:lnTo>
                    <a:pt x="109" y="20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313338" y="3188433"/>
              <a:ext cx="59469" cy="59469"/>
            </a:xfrm>
            <a:custGeom>
              <a:avLst/>
              <a:gdLst>
                <a:gd name="T0" fmla="*/ 7 w 31"/>
                <a:gd name="T1" fmla="*/ 24 h 31"/>
                <a:gd name="T2" fmla="*/ 23 w 31"/>
                <a:gd name="T3" fmla="*/ 7 h 31"/>
                <a:gd name="T4" fmla="*/ 31 w 31"/>
                <a:gd name="T5" fmla="*/ 9 h 31"/>
                <a:gd name="T6" fmla="*/ 16 w 31"/>
                <a:gd name="T7" fmla="*/ 0 h 31"/>
                <a:gd name="T8" fmla="*/ 0 w 31"/>
                <a:gd name="T9" fmla="*/ 17 h 31"/>
                <a:gd name="T10" fmla="*/ 9 w 31"/>
                <a:gd name="T11" fmla="*/ 31 h 31"/>
                <a:gd name="T12" fmla="*/ 7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7" y="24"/>
                  </a:moveTo>
                  <a:cubicBezTo>
                    <a:pt x="7" y="15"/>
                    <a:pt x="14" y="7"/>
                    <a:pt x="23" y="7"/>
                  </a:cubicBezTo>
                  <a:cubicBezTo>
                    <a:pt x="26" y="7"/>
                    <a:pt x="29" y="8"/>
                    <a:pt x="31" y="9"/>
                  </a:cubicBezTo>
                  <a:cubicBezTo>
                    <a:pt x="28" y="4"/>
                    <a:pt x="23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"/>
                    <a:pt x="3" y="29"/>
                    <a:pt x="9" y="31"/>
                  </a:cubicBezTo>
                  <a:cubicBezTo>
                    <a:pt x="8" y="29"/>
                    <a:pt x="7" y="27"/>
                    <a:pt x="7" y="24"/>
                  </a:cubicBezTo>
                </a:path>
              </a:pathLst>
            </a:custGeom>
            <a:solidFill>
              <a:srgbClr val="D3A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174410" y="3188433"/>
              <a:ext cx="60283" cy="59469"/>
            </a:xfrm>
            <a:custGeom>
              <a:avLst/>
              <a:gdLst>
                <a:gd name="T0" fmla="*/ 24 w 31"/>
                <a:gd name="T1" fmla="*/ 24 h 31"/>
                <a:gd name="T2" fmla="*/ 7 w 31"/>
                <a:gd name="T3" fmla="*/ 7 h 31"/>
                <a:gd name="T4" fmla="*/ 0 w 31"/>
                <a:gd name="T5" fmla="*/ 9 h 31"/>
                <a:gd name="T6" fmla="*/ 14 w 31"/>
                <a:gd name="T7" fmla="*/ 0 h 31"/>
                <a:gd name="T8" fmla="*/ 31 w 31"/>
                <a:gd name="T9" fmla="*/ 17 h 31"/>
                <a:gd name="T10" fmla="*/ 22 w 31"/>
                <a:gd name="T11" fmla="*/ 31 h 31"/>
                <a:gd name="T12" fmla="*/ 24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24" y="24"/>
                  </a:moveTo>
                  <a:cubicBezTo>
                    <a:pt x="24" y="15"/>
                    <a:pt x="16" y="7"/>
                    <a:pt x="7" y="7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2" y="4"/>
                    <a:pt x="8" y="0"/>
                    <a:pt x="14" y="0"/>
                  </a:cubicBezTo>
                  <a:cubicBezTo>
                    <a:pt x="23" y="0"/>
                    <a:pt x="31" y="8"/>
                    <a:pt x="31" y="17"/>
                  </a:cubicBezTo>
                  <a:cubicBezTo>
                    <a:pt x="31" y="23"/>
                    <a:pt x="27" y="29"/>
                    <a:pt x="22" y="31"/>
                  </a:cubicBezTo>
                  <a:cubicBezTo>
                    <a:pt x="23" y="29"/>
                    <a:pt x="24" y="27"/>
                    <a:pt x="24" y="24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306006" y="3188433"/>
              <a:ext cx="59469" cy="59469"/>
            </a:xfrm>
            <a:custGeom>
              <a:avLst/>
              <a:gdLst>
                <a:gd name="T0" fmla="*/ 7 w 31"/>
                <a:gd name="T1" fmla="*/ 24 h 31"/>
                <a:gd name="T2" fmla="*/ 24 w 31"/>
                <a:gd name="T3" fmla="*/ 7 h 31"/>
                <a:gd name="T4" fmla="*/ 31 w 31"/>
                <a:gd name="T5" fmla="*/ 9 h 31"/>
                <a:gd name="T6" fmla="*/ 17 w 31"/>
                <a:gd name="T7" fmla="*/ 0 h 31"/>
                <a:gd name="T8" fmla="*/ 0 w 31"/>
                <a:gd name="T9" fmla="*/ 17 h 31"/>
                <a:gd name="T10" fmla="*/ 9 w 31"/>
                <a:gd name="T11" fmla="*/ 31 h 31"/>
                <a:gd name="T12" fmla="*/ 7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7" y="24"/>
                  </a:moveTo>
                  <a:cubicBezTo>
                    <a:pt x="7" y="15"/>
                    <a:pt x="15" y="7"/>
                    <a:pt x="24" y="7"/>
                  </a:cubicBezTo>
                  <a:cubicBezTo>
                    <a:pt x="26" y="7"/>
                    <a:pt x="29" y="8"/>
                    <a:pt x="31" y="9"/>
                  </a:cubicBezTo>
                  <a:cubicBezTo>
                    <a:pt x="28" y="4"/>
                    <a:pt x="23" y="0"/>
                    <a:pt x="17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"/>
                    <a:pt x="4" y="29"/>
                    <a:pt x="9" y="31"/>
                  </a:cubicBezTo>
                  <a:cubicBezTo>
                    <a:pt x="8" y="29"/>
                    <a:pt x="7" y="27"/>
                    <a:pt x="7" y="24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327187" y="2525317"/>
              <a:ext cx="886326" cy="639491"/>
            </a:xfrm>
            <a:custGeom>
              <a:avLst/>
              <a:gdLst>
                <a:gd name="T0" fmla="*/ 455 w 460"/>
                <a:gd name="T1" fmla="*/ 140 h 332"/>
                <a:gd name="T2" fmla="*/ 117 w 460"/>
                <a:gd name="T3" fmla="*/ 23 h 332"/>
                <a:gd name="T4" fmla="*/ 131 w 460"/>
                <a:gd name="T5" fmla="*/ 1 h 332"/>
                <a:gd name="T6" fmla="*/ 63 w 460"/>
                <a:gd name="T7" fmla="*/ 45 h 332"/>
                <a:gd name="T8" fmla="*/ 53 w 460"/>
                <a:gd name="T9" fmla="*/ 54 h 332"/>
                <a:gd name="T10" fmla="*/ 52 w 460"/>
                <a:gd name="T11" fmla="*/ 55 h 332"/>
                <a:gd name="T12" fmla="*/ 52 w 460"/>
                <a:gd name="T13" fmla="*/ 55 h 332"/>
                <a:gd name="T14" fmla="*/ 35 w 460"/>
                <a:gd name="T15" fmla="*/ 113 h 332"/>
                <a:gd name="T16" fmla="*/ 29 w 460"/>
                <a:gd name="T17" fmla="*/ 314 h 332"/>
                <a:gd name="T18" fmla="*/ 29 w 460"/>
                <a:gd name="T19" fmla="*/ 315 h 332"/>
                <a:gd name="T20" fmla="*/ 32 w 460"/>
                <a:gd name="T21" fmla="*/ 324 h 332"/>
                <a:gd name="T22" fmla="*/ 40 w 460"/>
                <a:gd name="T23" fmla="*/ 311 h 332"/>
                <a:gd name="T24" fmla="*/ 47 w 460"/>
                <a:gd name="T25" fmla="*/ 264 h 332"/>
                <a:gd name="T26" fmla="*/ 68 w 460"/>
                <a:gd name="T27" fmla="*/ 172 h 332"/>
                <a:gd name="T28" fmla="*/ 75 w 460"/>
                <a:gd name="T29" fmla="*/ 173 h 332"/>
                <a:gd name="T30" fmla="*/ 338 w 460"/>
                <a:gd name="T31" fmla="*/ 218 h 332"/>
                <a:gd name="T32" fmla="*/ 327 w 460"/>
                <a:gd name="T33" fmla="*/ 209 h 332"/>
                <a:gd name="T34" fmla="*/ 381 w 460"/>
                <a:gd name="T35" fmla="*/ 193 h 332"/>
                <a:gd name="T36" fmla="*/ 400 w 460"/>
                <a:gd name="T37" fmla="*/ 191 h 332"/>
                <a:gd name="T38" fmla="*/ 410 w 460"/>
                <a:gd name="T39" fmla="*/ 204 h 332"/>
                <a:gd name="T40" fmla="*/ 418 w 460"/>
                <a:gd name="T41" fmla="*/ 245 h 332"/>
                <a:gd name="T42" fmla="*/ 431 w 460"/>
                <a:gd name="T43" fmla="*/ 332 h 332"/>
                <a:gd name="T44" fmla="*/ 440 w 460"/>
                <a:gd name="T45" fmla="*/ 324 h 332"/>
                <a:gd name="T46" fmla="*/ 453 w 460"/>
                <a:gd name="T47" fmla="*/ 213 h 332"/>
                <a:gd name="T48" fmla="*/ 455 w 460"/>
                <a:gd name="T49" fmla="*/ 14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0" h="332">
                  <a:moveTo>
                    <a:pt x="455" y="140"/>
                  </a:moveTo>
                  <a:cubicBezTo>
                    <a:pt x="420" y="0"/>
                    <a:pt x="202" y="9"/>
                    <a:pt x="117" y="23"/>
                  </a:cubicBezTo>
                  <a:cubicBezTo>
                    <a:pt x="116" y="15"/>
                    <a:pt x="131" y="1"/>
                    <a:pt x="131" y="1"/>
                  </a:cubicBezTo>
                  <a:cubicBezTo>
                    <a:pt x="99" y="16"/>
                    <a:pt x="75" y="34"/>
                    <a:pt x="63" y="45"/>
                  </a:cubicBezTo>
                  <a:cubicBezTo>
                    <a:pt x="59" y="48"/>
                    <a:pt x="56" y="51"/>
                    <a:pt x="53" y="54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34" y="74"/>
                    <a:pt x="31" y="95"/>
                    <a:pt x="35" y="113"/>
                  </a:cubicBezTo>
                  <a:cubicBezTo>
                    <a:pt x="13" y="157"/>
                    <a:pt x="0" y="223"/>
                    <a:pt x="29" y="314"/>
                  </a:cubicBezTo>
                  <a:cubicBezTo>
                    <a:pt x="29" y="314"/>
                    <a:pt x="29" y="315"/>
                    <a:pt x="29" y="315"/>
                  </a:cubicBezTo>
                  <a:cubicBezTo>
                    <a:pt x="30" y="318"/>
                    <a:pt x="31" y="321"/>
                    <a:pt x="32" y="324"/>
                  </a:cubicBezTo>
                  <a:cubicBezTo>
                    <a:pt x="40" y="311"/>
                    <a:pt x="40" y="311"/>
                    <a:pt x="40" y="311"/>
                  </a:cubicBezTo>
                  <a:cubicBezTo>
                    <a:pt x="40" y="311"/>
                    <a:pt x="42" y="290"/>
                    <a:pt x="47" y="264"/>
                  </a:cubicBezTo>
                  <a:cubicBezTo>
                    <a:pt x="68" y="172"/>
                    <a:pt x="68" y="172"/>
                    <a:pt x="68" y="172"/>
                  </a:cubicBezTo>
                  <a:cubicBezTo>
                    <a:pt x="68" y="172"/>
                    <a:pt x="71" y="172"/>
                    <a:pt x="75" y="173"/>
                  </a:cubicBezTo>
                  <a:cubicBezTo>
                    <a:pt x="127" y="192"/>
                    <a:pt x="223" y="220"/>
                    <a:pt x="338" y="218"/>
                  </a:cubicBezTo>
                  <a:cubicBezTo>
                    <a:pt x="327" y="209"/>
                    <a:pt x="327" y="209"/>
                    <a:pt x="327" y="209"/>
                  </a:cubicBezTo>
                  <a:cubicBezTo>
                    <a:pt x="327" y="209"/>
                    <a:pt x="351" y="203"/>
                    <a:pt x="381" y="193"/>
                  </a:cubicBezTo>
                  <a:cubicBezTo>
                    <a:pt x="387" y="193"/>
                    <a:pt x="394" y="192"/>
                    <a:pt x="400" y="191"/>
                  </a:cubicBezTo>
                  <a:cubicBezTo>
                    <a:pt x="410" y="204"/>
                    <a:pt x="410" y="204"/>
                    <a:pt x="410" y="204"/>
                  </a:cubicBezTo>
                  <a:cubicBezTo>
                    <a:pt x="410" y="204"/>
                    <a:pt x="415" y="232"/>
                    <a:pt x="418" y="245"/>
                  </a:cubicBezTo>
                  <a:cubicBezTo>
                    <a:pt x="421" y="257"/>
                    <a:pt x="431" y="332"/>
                    <a:pt x="431" y="332"/>
                  </a:cubicBezTo>
                  <a:cubicBezTo>
                    <a:pt x="440" y="324"/>
                    <a:pt x="440" y="324"/>
                    <a:pt x="440" y="324"/>
                  </a:cubicBezTo>
                  <a:cubicBezTo>
                    <a:pt x="440" y="324"/>
                    <a:pt x="452" y="234"/>
                    <a:pt x="453" y="213"/>
                  </a:cubicBezTo>
                  <a:cubicBezTo>
                    <a:pt x="453" y="195"/>
                    <a:pt x="460" y="154"/>
                    <a:pt x="455" y="140"/>
                  </a:cubicBezTo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367104" y="6007082"/>
              <a:ext cx="348665" cy="125454"/>
            </a:xfrm>
            <a:custGeom>
              <a:avLst/>
              <a:gdLst>
                <a:gd name="T0" fmla="*/ 94 w 181"/>
                <a:gd name="T1" fmla="*/ 1 h 65"/>
                <a:gd name="T2" fmla="*/ 90 w 181"/>
                <a:gd name="T3" fmla="*/ 0 h 65"/>
                <a:gd name="T4" fmla="*/ 87 w 181"/>
                <a:gd name="T5" fmla="*/ 1 h 65"/>
                <a:gd name="T6" fmla="*/ 85 w 181"/>
                <a:gd name="T7" fmla="*/ 1 h 65"/>
                <a:gd name="T8" fmla="*/ 85 w 181"/>
                <a:gd name="T9" fmla="*/ 1 h 65"/>
                <a:gd name="T10" fmla="*/ 0 w 181"/>
                <a:gd name="T11" fmla="*/ 65 h 65"/>
                <a:gd name="T12" fmla="*/ 181 w 181"/>
                <a:gd name="T13" fmla="*/ 65 h 65"/>
                <a:gd name="T14" fmla="*/ 181 w 181"/>
                <a:gd name="T15" fmla="*/ 1 h 65"/>
                <a:gd name="T16" fmla="*/ 94 w 181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65">
                  <a:moveTo>
                    <a:pt x="94" y="1"/>
                  </a:moveTo>
                  <a:cubicBezTo>
                    <a:pt x="93" y="1"/>
                    <a:pt x="92" y="0"/>
                    <a:pt x="90" y="0"/>
                  </a:cubicBezTo>
                  <a:cubicBezTo>
                    <a:pt x="89" y="0"/>
                    <a:pt x="88" y="1"/>
                    <a:pt x="87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37" y="3"/>
                    <a:pt x="0" y="31"/>
                    <a:pt x="0" y="65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81" y="1"/>
                    <a:pt x="181" y="1"/>
                    <a:pt x="181" y="1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845297" y="6007082"/>
              <a:ext cx="348665" cy="125454"/>
            </a:xfrm>
            <a:custGeom>
              <a:avLst/>
              <a:gdLst>
                <a:gd name="T0" fmla="*/ 87 w 181"/>
                <a:gd name="T1" fmla="*/ 1 h 65"/>
                <a:gd name="T2" fmla="*/ 91 w 181"/>
                <a:gd name="T3" fmla="*/ 0 h 65"/>
                <a:gd name="T4" fmla="*/ 94 w 181"/>
                <a:gd name="T5" fmla="*/ 1 h 65"/>
                <a:gd name="T6" fmla="*/ 96 w 181"/>
                <a:gd name="T7" fmla="*/ 1 h 65"/>
                <a:gd name="T8" fmla="*/ 96 w 181"/>
                <a:gd name="T9" fmla="*/ 1 h 65"/>
                <a:gd name="T10" fmla="*/ 181 w 181"/>
                <a:gd name="T11" fmla="*/ 65 h 65"/>
                <a:gd name="T12" fmla="*/ 0 w 181"/>
                <a:gd name="T13" fmla="*/ 65 h 65"/>
                <a:gd name="T14" fmla="*/ 0 w 181"/>
                <a:gd name="T15" fmla="*/ 1 h 65"/>
                <a:gd name="T16" fmla="*/ 87 w 181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65">
                  <a:moveTo>
                    <a:pt x="87" y="1"/>
                  </a:moveTo>
                  <a:cubicBezTo>
                    <a:pt x="88" y="1"/>
                    <a:pt x="89" y="0"/>
                    <a:pt x="91" y="0"/>
                  </a:cubicBezTo>
                  <a:cubicBezTo>
                    <a:pt x="92" y="0"/>
                    <a:pt x="93" y="1"/>
                    <a:pt x="94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144" y="3"/>
                    <a:pt x="181" y="31"/>
                    <a:pt x="181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876253" y="4575763"/>
              <a:ext cx="316080" cy="74947"/>
            </a:xfrm>
            <a:custGeom>
              <a:avLst/>
              <a:gdLst>
                <a:gd name="T0" fmla="*/ 10 w 164"/>
                <a:gd name="T1" fmla="*/ 39 h 39"/>
                <a:gd name="T2" fmla="*/ 155 w 164"/>
                <a:gd name="T3" fmla="*/ 39 h 39"/>
                <a:gd name="T4" fmla="*/ 164 w 164"/>
                <a:gd name="T5" fmla="*/ 29 h 39"/>
                <a:gd name="T6" fmla="*/ 164 w 164"/>
                <a:gd name="T7" fmla="*/ 10 h 39"/>
                <a:gd name="T8" fmla="*/ 155 w 164"/>
                <a:gd name="T9" fmla="*/ 0 h 39"/>
                <a:gd name="T10" fmla="*/ 10 w 164"/>
                <a:gd name="T11" fmla="*/ 0 h 39"/>
                <a:gd name="T12" fmla="*/ 0 w 164"/>
                <a:gd name="T13" fmla="*/ 10 h 39"/>
                <a:gd name="T14" fmla="*/ 0 w 164"/>
                <a:gd name="T15" fmla="*/ 29 h 39"/>
                <a:gd name="T16" fmla="*/ 10 w 164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9">
                  <a:moveTo>
                    <a:pt x="10" y="39"/>
                  </a:moveTo>
                  <a:cubicBezTo>
                    <a:pt x="155" y="39"/>
                    <a:pt x="155" y="39"/>
                    <a:pt x="155" y="39"/>
                  </a:cubicBezTo>
                  <a:cubicBezTo>
                    <a:pt x="160" y="39"/>
                    <a:pt x="164" y="35"/>
                    <a:pt x="164" y="29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4"/>
                    <a:pt x="160" y="0"/>
                    <a:pt x="15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5"/>
                    <a:pt x="5" y="39"/>
                    <a:pt x="10" y="39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357328" y="4575763"/>
              <a:ext cx="316080" cy="74947"/>
            </a:xfrm>
            <a:custGeom>
              <a:avLst/>
              <a:gdLst>
                <a:gd name="T0" fmla="*/ 9 w 164"/>
                <a:gd name="T1" fmla="*/ 39 h 39"/>
                <a:gd name="T2" fmla="*/ 154 w 164"/>
                <a:gd name="T3" fmla="*/ 39 h 39"/>
                <a:gd name="T4" fmla="*/ 164 w 164"/>
                <a:gd name="T5" fmla="*/ 29 h 39"/>
                <a:gd name="T6" fmla="*/ 164 w 164"/>
                <a:gd name="T7" fmla="*/ 10 h 39"/>
                <a:gd name="T8" fmla="*/ 154 w 164"/>
                <a:gd name="T9" fmla="*/ 0 h 39"/>
                <a:gd name="T10" fmla="*/ 9 w 164"/>
                <a:gd name="T11" fmla="*/ 0 h 39"/>
                <a:gd name="T12" fmla="*/ 0 w 164"/>
                <a:gd name="T13" fmla="*/ 10 h 39"/>
                <a:gd name="T14" fmla="*/ 0 w 164"/>
                <a:gd name="T15" fmla="*/ 29 h 39"/>
                <a:gd name="T16" fmla="*/ 9 w 164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9">
                  <a:moveTo>
                    <a:pt x="9" y="39"/>
                  </a:moveTo>
                  <a:cubicBezTo>
                    <a:pt x="154" y="39"/>
                    <a:pt x="154" y="39"/>
                    <a:pt x="154" y="39"/>
                  </a:cubicBezTo>
                  <a:cubicBezTo>
                    <a:pt x="160" y="39"/>
                    <a:pt x="164" y="35"/>
                    <a:pt x="164" y="29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4"/>
                    <a:pt x="160" y="0"/>
                    <a:pt x="15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5"/>
                    <a:pt x="4" y="39"/>
                    <a:pt x="9" y="39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933653" y="3502069"/>
              <a:ext cx="572691" cy="153967"/>
            </a:xfrm>
            <a:custGeom>
              <a:avLst/>
              <a:gdLst>
                <a:gd name="T0" fmla="*/ 255 w 297"/>
                <a:gd name="T1" fmla="*/ 14 h 80"/>
                <a:gd name="T2" fmla="*/ 134 w 297"/>
                <a:gd name="T3" fmla="*/ 12 h 80"/>
                <a:gd name="T4" fmla="*/ 132 w 297"/>
                <a:gd name="T5" fmla="*/ 1 h 80"/>
                <a:gd name="T6" fmla="*/ 78 w 297"/>
                <a:gd name="T7" fmla="*/ 13 h 80"/>
                <a:gd name="T8" fmla="*/ 50 w 297"/>
                <a:gd name="T9" fmla="*/ 14 h 80"/>
                <a:gd name="T10" fmla="*/ 0 w 297"/>
                <a:gd name="T11" fmla="*/ 48 h 80"/>
                <a:gd name="T12" fmla="*/ 63 w 297"/>
                <a:gd name="T13" fmla="*/ 80 h 80"/>
                <a:gd name="T14" fmla="*/ 201 w 297"/>
                <a:gd name="T15" fmla="*/ 48 h 80"/>
                <a:gd name="T16" fmla="*/ 255 w 297"/>
                <a:gd name="T17" fmla="*/ 1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80">
                  <a:moveTo>
                    <a:pt x="255" y="14"/>
                  </a:moveTo>
                  <a:cubicBezTo>
                    <a:pt x="255" y="14"/>
                    <a:pt x="192" y="13"/>
                    <a:pt x="134" y="12"/>
                  </a:cubicBezTo>
                  <a:cubicBezTo>
                    <a:pt x="140" y="7"/>
                    <a:pt x="144" y="2"/>
                    <a:pt x="132" y="1"/>
                  </a:cubicBezTo>
                  <a:cubicBezTo>
                    <a:pt x="118" y="0"/>
                    <a:pt x="95" y="7"/>
                    <a:pt x="78" y="13"/>
                  </a:cubicBezTo>
                  <a:cubicBezTo>
                    <a:pt x="67" y="13"/>
                    <a:pt x="57" y="14"/>
                    <a:pt x="50" y="14"/>
                  </a:cubicBezTo>
                  <a:cubicBezTo>
                    <a:pt x="0" y="19"/>
                    <a:pt x="0" y="48"/>
                    <a:pt x="0" y="48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3" y="80"/>
                    <a:pt x="106" y="59"/>
                    <a:pt x="201" y="48"/>
                  </a:cubicBezTo>
                  <a:cubicBezTo>
                    <a:pt x="297" y="38"/>
                    <a:pt x="255" y="14"/>
                    <a:pt x="255" y="14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1715769" y="3449932"/>
              <a:ext cx="181664" cy="39103"/>
            </a:xfrm>
            <a:custGeom>
              <a:avLst/>
              <a:gdLst>
                <a:gd name="T0" fmla="*/ 0 w 94"/>
                <a:gd name="T1" fmla="*/ 0 h 20"/>
                <a:gd name="T2" fmla="*/ 0 w 94"/>
                <a:gd name="T3" fmla="*/ 1 h 20"/>
                <a:gd name="T4" fmla="*/ 47 w 94"/>
                <a:gd name="T5" fmla="*/ 20 h 20"/>
                <a:gd name="T6" fmla="*/ 94 w 94"/>
                <a:gd name="T7" fmla="*/ 1 h 20"/>
                <a:gd name="T8" fmla="*/ 94 w 94"/>
                <a:gd name="T9" fmla="*/ 0 h 20"/>
                <a:gd name="T10" fmla="*/ 0 w 9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2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1"/>
                    <a:pt x="21" y="20"/>
                    <a:pt x="47" y="20"/>
                  </a:cubicBezTo>
                  <a:cubicBezTo>
                    <a:pt x="73" y="20"/>
                    <a:pt x="94" y="11"/>
                    <a:pt x="94" y="1"/>
                  </a:cubicBezTo>
                  <a:cubicBezTo>
                    <a:pt x="94" y="0"/>
                    <a:pt x="94" y="0"/>
                    <a:pt x="9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1"/>
            <p:cNvSpPr>
              <a:spLocks noEditPoints="1"/>
            </p:cNvSpPr>
            <p:nvPr/>
          </p:nvSpPr>
          <p:spPr bwMode="auto">
            <a:xfrm>
              <a:off x="1385026" y="3085789"/>
              <a:ext cx="780423" cy="242762"/>
            </a:xfrm>
            <a:custGeom>
              <a:avLst/>
              <a:gdLst>
                <a:gd name="T0" fmla="*/ 401 w 405"/>
                <a:gd name="T1" fmla="*/ 7 h 126"/>
                <a:gd name="T2" fmla="*/ 369 w 405"/>
                <a:gd name="T3" fmla="*/ 7 h 126"/>
                <a:gd name="T4" fmla="*/ 253 w 405"/>
                <a:gd name="T5" fmla="*/ 14 h 126"/>
                <a:gd name="T6" fmla="*/ 202 w 405"/>
                <a:gd name="T7" fmla="*/ 19 h 126"/>
                <a:gd name="T8" fmla="*/ 152 w 405"/>
                <a:gd name="T9" fmla="*/ 14 h 126"/>
                <a:gd name="T10" fmla="*/ 36 w 405"/>
                <a:gd name="T11" fmla="*/ 7 h 126"/>
                <a:gd name="T12" fmla="*/ 4 w 405"/>
                <a:gd name="T13" fmla="*/ 7 h 126"/>
                <a:gd name="T14" fmla="*/ 4 w 405"/>
                <a:gd name="T15" fmla="*/ 35 h 126"/>
                <a:gd name="T16" fmla="*/ 13 w 405"/>
                <a:gd name="T17" fmla="*/ 42 h 126"/>
                <a:gd name="T18" fmla="*/ 24 w 405"/>
                <a:gd name="T19" fmla="*/ 84 h 126"/>
                <a:gd name="T20" fmla="*/ 40 w 405"/>
                <a:gd name="T21" fmla="*/ 109 h 126"/>
                <a:gd name="T22" fmla="*/ 63 w 405"/>
                <a:gd name="T23" fmla="*/ 121 h 126"/>
                <a:gd name="T24" fmla="*/ 133 w 405"/>
                <a:gd name="T25" fmla="*/ 116 h 126"/>
                <a:gd name="T26" fmla="*/ 174 w 405"/>
                <a:gd name="T27" fmla="*/ 60 h 126"/>
                <a:gd name="T28" fmla="*/ 198 w 405"/>
                <a:gd name="T29" fmla="*/ 36 h 126"/>
                <a:gd name="T30" fmla="*/ 201 w 405"/>
                <a:gd name="T31" fmla="*/ 36 h 126"/>
                <a:gd name="T32" fmla="*/ 206 w 405"/>
                <a:gd name="T33" fmla="*/ 36 h 126"/>
                <a:gd name="T34" fmla="*/ 231 w 405"/>
                <a:gd name="T35" fmla="*/ 60 h 126"/>
                <a:gd name="T36" fmla="*/ 272 w 405"/>
                <a:gd name="T37" fmla="*/ 116 h 126"/>
                <a:gd name="T38" fmla="*/ 342 w 405"/>
                <a:gd name="T39" fmla="*/ 121 h 126"/>
                <a:gd name="T40" fmla="*/ 365 w 405"/>
                <a:gd name="T41" fmla="*/ 109 h 126"/>
                <a:gd name="T42" fmla="*/ 381 w 405"/>
                <a:gd name="T43" fmla="*/ 84 h 126"/>
                <a:gd name="T44" fmla="*/ 391 w 405"/>
                <a:gd name="T45" fmla="*/ 42 h 126"/>
                <a:gd name="T46" fmla="*/ 401 w 405"/>
                <a:gd name="T47" fmla="*/ 35 h 126"/>
                <a:gd name="T48" fmla="*/ 401 w 405"/>
                <a:gd name="T49" fmla="*/ 7 h 126"/>
                <a:gd name="T50" fmla="*/ 162 w 405"/>
                <a:gd name="T51" fmla="*/ 61 h 126"/>
                <a:gd name="T52" fmla="*/ 126 w 405"/>
                <a:gd name="T53" fmla="*/ 111 h 126"/>
                <a:gd name="T54" fmla="*/ 58 w 405"/>
                <a:gd name="T55" fmla="*/ 112 h 126"/>
                <a:gd name="T56" fmla="*/ 26 w 405"/>
                <a:gd name="T57" fmla="*/ 28 h 126"/>
                <a:gd name="T58" fmla="*/ 89 w 405"/>
                <a:gd name="T59" fmla="*/ 15 h 126"/>
                <a:gd name="T60" fmla="*/ 148 w 405"/>
                <a:gd name="T61" fmla="*/ 22 h 126"/>
                <a:gd name="T62" fmla="*/ 162 w 405"/>
                <a:gd name="T63" fmla="*/ 61 h 126"/>
                <a:gd name="T64" fmla="*/ 347 w 405"/>
                <a:gd name="T65" fmla="*/ 112 h 126"/>
                <a:gd name="T66" fmla="*/ 279 w 405"/>
                <a:gd name="T67" fmla="*/ 111 h 126"/>
                <a:gd name="T68" fmla="*/ 243 w 405"/>
                <a:gd name="T69" fmla="*/ 61 h 126"/>
                <a:gd name="T70" fmla="*/ 257 w 405"/>
                <a:gd name="T71" fmla="*/ 22 h 126"/>
                <a:gd name="T72" fmla="*/ 316 w 405"/>
                <a:gd name="T73" fmla="*/ 15 h 126"/>
                <a:gd name="T74" fmla="*/ 379 w 405"/>
                <a:gd name="T75" fmla="*/ 28 h 126"/>
                <a:gd name="T76" fmla="*/ 347 w 405"/>
                <a:gd name="T77" fmla="*/ 1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5" h="126">
                  <a:moveTo>
                    <a:pt x="401" y="7"/>
                  </a:moveTo>
                  <a:cubicBezTo>
                    <a:pt x="401" y="7"/>
                    <a:pt x="378" y="7"/>
                    <a:pt x="369" y="7"/>
                  </a:cubicBezTo>
                  <a:cubicBezTo>
                    <a:pt x="360" y="8"/>
                    <a:pt x="323" y="0"/>
                    <a:pt x="253" y="14"/>
                  </a:cubicBezTo>
                  <a:cubicBezTo>
                    <a:pt x="253" y="14"/>
                    <a:pt x="231" y="19"/>
                    <a:pt x="202" y="19"/>
                  </a:cubicBezTo>
                  <a:cubicBezTo>
                    <a:pt x="174" y="19"/>
                    <a:pt x="152" y="14"/>
                    <a:pt x="152" y="14"/>
                  </a:cubicBezTo>
                  <a:cubicBezTo>
                    <a:pt x="82" y="0"/>
                    <a:pt x="45" y="8"/>
                    <a:pt x="36" y="7"/>
                  </a:cubicBezTo>
                  <a:cubicBezTo>
                    <a:pt x="27" y="7"/>
                    <a:pt x="4" y="7"/>
                    <a:pt x="4" y="7"/>
                  </a:cubicBezTo>
                  <a:cubicBezTo>
                    <a:pt x="0" y="22"/>
                    <a:pt x="3" y="34"/>
                    <a:pt x="4" y="35"/>
                  </a:cubicBezTo>
                  <a:cubicBezTo>
                    <a:pt x="5" y="36"/>
                    <a:pt x="10" y="36"/>
                    <a:pt x="13" y="42"/>
                  </a:cubicBezTo>
                  <a:cubicBezTo>
                    <a:pt x="17" y="48"/>
                    <a:pt x="18" y="64"/>
                    <a:pt x="24" y="84"/>
                  </a:cubicBezTo>
                  <a:cubicBezTo>
                    <a:pt x="27" y="93"/>
                    <a:pt x="33" y="103"/>
                    <a:pt x="40" y="109"/>
                  </a:cubicBezTo>
                  <a:cubicBezTo>
                    <a:pt x="48" y="116"/>
                    <a:pt x="57" y="120"/>
                    <a:pt x="63" y="121"/>
                  </a:cubicBezTo>
                  <a:cubicBezTo>
                    <a:pt x="75" y="124"/>
                    <a:pt x="111" y="126"/>
                    <a:pt x="133" y="116"/>
                  </a:cubicBezTo>
                  <a:cubicBezTo>
                    <a:pt x="155" y="106"/>
                    <a:pt x="165" y="83"/>
                    <a:pt x="174" y="60"/>
                  </a:cubicBezTo>
                  <a:cubicBezTo>
                    <a:pt x="182" y="37"/>
                    <a:pt x="198" y="36"/>
                    <a:pt x="198" y="36"/>
                  </a:cubicBezTo>
                  <a:cubicBezTo>
                    <a:pt x="198" y="36"/>
                    <a:pt x="199" y="36"/>
                    <a:pt x="201" y="36"/>
                  </a:cubicBezTo>
                  <a:cubicBezTo>
                    <a:pt x="205" y="36"/>
                    <a:pt x="206" y="36"/>
                    <a:pt x="206" y="36"/>
                  </a:cubicBezTo>
                  <a:cubicBezTo>
                    <a:pt x="206" y="36"/>
                    <a:pt x="223" y="37"/>
                    <a:pt x="231" y="60"/>
                  </a:cubicBezTo>
                  <a:cubicBezTo>
                    <a:pt x="239" y="83"/>
                    <a:pt x="250" y="106"/>
                    <a:pt x="272" y="116"/>
                  </a:cubicBezTo>
                  <a:cubicBezTo>
                    <a:pt x="294" y="126"/>
                    <a:pt x="330" y="124"/>
                    <a:pt x="342" y="121"/>
                  </a:cubicBezTo>
                  <a:cubicBezTo>
                    <a:pt x="348" y="120"/>
                    <a:pt x="357" y="116"/>
                    <a:pt x="365" y="109"/>
                  </a:cubicBezTo>
                  <a:cubicBezTo>
                    <a:pt x="372" y="103"/>
                    <a:pt x="378" y="93"/>
                    <a:pt x="381" y="84"/>
                  </a:cubicBezTo>
                  <a:cubicBezTo>
                    <a:pt x="387" y="64"/>
                    <a:pt x="388" y="48"/>
                    <a:pt x="391" y="42"/>
                  </a:cubicBezTo>
                  <a:cubicBezTo>
                    <a:pt x="395" y="36"/>
                    <a:pt x="400" y="36"/>
                    <a:pt x="401" y="35"/>
                  </a:cubicBezTo>
                  <a:cubicBezTo>
                    <a:pt x="402" y="34"/>
                    <a:pt x="405" y="22"/>
                    <a:pt x="401" y="7"/>
                  </a:cubicBezTo>
                  <a:moveTo>
                    <a:pt x="162" y="61"/>
                  </a:moveTo>
                  <a:cubicBezTo>
                    <a:pt x="160" y="73"/>
                    <a:pt x="151" y="102"/>
                    <a:pt x="126" y="111"/>
                  </a:cubicBezTo>
                  <a:cubicBezTo>
                    <a:pt x="87" y="123"/>
                    <a:pt x="58" y="112"/>
                    <a:pt x="58" y="112"/>
                  </a:cubicBezTo>
                  <a:cubicBezTo>
                    <a:pt x="28" y="104"/>
                    <a:pt x="20" y="41"/>
                    <a:pt x="26" y="28"/>
                  </a:cubicBezTo>
                  <a:cubicBezTo>
                    <a:pt x="32" y="15"/>
                    <a:pt x="51" y="15"/>
                    <a:pt x="89" y="15"/>
                  </a:cubicBezTo>
                  <a:cubicBezTo>
                    <a:pt x="126" y="15"/>
                    <a:pt x="148" y="22"/>
                    <a:pt x="148" y="22"/>
                  </a:cubicBezTo>
                  <a:cubicBezTo>
                    <a:pt x="167" y="28"/>
                    <a:pt x="165" y="48"/>
                    <a:pt x="162" y="61"/>
                  </a:cubicBezTo>
                  <a:moveTo>
                    <a:pt x="347" y="112"/>
                  </a:moveTo>
                  <a:cubicBezTo>
                    <a:pt x="347" y="112"/>
                    <a:pt x="318" y="123"/>
                    <a:pt x="279" y="111"/>
                  </a:cubicBezTo>
                  <a:cubicBezTo>
                    <a:pt x="254" y="102"/>
                    <a:pt x="245" y="73"/>
                    <a:pt x="243" y="61"/>
                  </a:cubicBezTo>
                  <a:cubicBezTo>
                    <a:pt x="240" y="48"/>
                    <a:pt x="238" y="28"/>
                    <a:pt x="257" y="22"/>
                  </a:cubicBezTo>
                  <a:cubicBezTo>
                    <a:pt x="257" y="22"/>
                    <a:pt x="279" y="15"/>
                    <a:pt x="316" y="15"/>
                  </a:cubicBezTo>
                  <a:cubicBezTo>
                    <a:pt x="354" y="15"/>
                    <a:pt x="373" y="15"/>
                    <a:pt x="379" y="28"/>
                  </a:cubicBezTo>
                  <a:cubicBezTo>
                    <a:pt x="385" y="41"/>
                    <a:pt x="377" y="104"/>
                    <a:pt x="347" y="112"/>
                  </a:cubicBezTo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93937" y="1939592"/>
            <a:ext cx="2859380" cy="4197018"/>
            <a:chOff x="2993937" y="1939592"/>
            <a:chExt cx="2859380" cy="4197018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012673" y="1973807"/>
              <a:ext cx="2819463" cy="25481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993937" y="1939592"/>
              <a:ext cx="2859380" cy="76576"/>
            </a:xfrm>
            <a:custGeom>
              <a:avLst/>
              <a:gdLst>
                <a:gd name="T0" fmla="*/ 1484 w 1484"/>
                <a:gd name="T1" fmla="*/ 20 h 40"/>
                <a:gd name="T2" fmla="*/ 1464 w 1484"/>
                <a:gd name="T3" fmla="*/ 40 h 40"/>
                <a:gd name="T4" fmla="*/ 20 w 1484"/>
                <a:gd name="T5" fmla="*/ 40 h 40"/>
                <a:gd name="T6" fmla="*/ 0 w 1484"/>
                <a:gd name="T7" fmla="*/ 20 h 40"/>
                <a:gd name="T8" fmla="*/ 0 w 1484"/>
                <a:gd name="T9" fmla="*/ 20 h 40"/>
                <a:gd name="T10" fmla="*/ 20 w 1484"/>
                <a:gd name="T11" fmla="*/ 0 h 40"/>
                <a:gd name="T12" fmla="*/ 1464 w 1484"/>
                <a:gd name="T13" fmla="*/ 0 h 40"/>
                <a:gd name="T14" fmla="*/ 1484 w 1484"/>
                <a:gd name="T15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4" h="40">
                  <a:moveTo>
                    <a:pt x="1484" y="20"/>
                  </a:moveTo>
                  <a:cubicBezTo>
                    <a:pt x="1484" y="31"/>
                    <a:pt x="1475" y="40"/>
                    <a:pt x="1464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64" y="0"/>
                    <a:pt x="1464" y="0"/>
                    <a:pt x="1464" y="0"/>
                  </a:cubicBezTo>
                  <a:cubicBezTo>
                    <a:pt x="1475" y="0"/>
                    <a:pt x="1484" y="9"/>
                    <a:pt x="1484" y="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993937" y="4482894"/>
              <a:ext cx="2859380" cy="79020"/>
            </a:xfrm>
            <a:custGeom>
              <a:avLst/>
              <a:gdLst>
                <a:gd name="T0" fmla="*/ 1484 w 1484"/>
                <a:gd name="T1" fmla="*/ 20 h 41"/>
                <a:gd name="T2" fmla="*/ 1464 w 1484"/>
                <a:gd name="T3" fmla="*/ 41 h 41"/>
                <a:gd name="T4" fmla="*/ 20 w 1484"/>
                <a:gd name="T5" fmla="*/ 41 h 41"/>
                <a:gd name="T6" fmla="*/ 0 w 1484"/>
                <a:gd name="T7" fmla="*/ 20 h 41"/>
                <a:gd name="T8" fmla="*/ 0 w 1484"/>
                <a:gd name="T9" fmla="*/ 20 h 41"/>
                <a:gd name="T10" fmla="*/ 20 w 1484"/>
                <a:gd name="T11" fmla="*/ 0 h 41"/>
                <a:gd name="T12" fmla="*/ 1464 w 1484"/>
                <a:gd name="T13" fmla="*/ 0 h 41"/>
                <a:gd name="T14" fmla="*/ 1484 w 1484"/>
                <a:gd name="T1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4" h="41">
                  <a:moveTo>
                    <a:pt x="1484" y="20"/>
                  </a:moveTo>
                  <a:cubicBezTo>
                    <a:pt x="1484" y="32"/>
                    <a:pt x="1475" y="41"/>
                    <a:pt x="1464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9" y="41"/>
                    <a:pt x="0" y="3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64" y="0"/>
                    <a:pt x="1464" y="0"/>
                    <a:pt x="1464" y="0"/>
                  </a:cubicBezTo>
                  <a:cubicBezTo>
                    <a:pt x="1475" y="0"/>
                    <a:pt x="1484" y="9"/>
                    <a:pt x="1484" y="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385339" y="4482894"/>
              <a:ext cx="76576" cy="1653716"/>
            </a:xfrm>
            <a:custGeom>
              <a:avLst/>
              <a:gdLst>
                <a:gd name="T0" fmla="*/ 20 w 40"/>
                <a:gd name="T1" fmla="*/ 858 h 858"/>
                <a:gd name="T2" fmla="*/ 0 w 40"/>
                <a:gd name="T3" fmla="*/ 838 h 858"/>
                <a:gd name="T4" fmla="*/ 0 w 40"/>
                <a:gd name="T5" fmla="*/ 20 h 858"/>
                <a:gd name="T6" fmla="*/ 20 w 40"/>
                <a:gd name="T7" fmla="*/ 0 h 858"/>
                <a:gd name="T8" fmla="*/ 20 w 40"/>
                <a:gd name="T9" fmla="*/ 0 h 858"/>
                <a:gd name="T10" fmla="*/ 40 w 40"/>
                <a:gd name="T11" fmla="*/ 20 h 858"/>
                <a:gd name="T12" fmla="*/ 40 w 40"/>
                <a:gd name="T13" fmla="*/ 838 h 858"/>
                <a:gd name="T14" fmla="*/ 20 w 40"/>
                <a:gd name="T15" fmla="*/ 858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858">
                  <a:moveTo>
                    <a:pt x="20" y="858"/>
                  </a:moveTo>
                  <a:cubicBezTo>
                    <a:pt x="9" y="858"/>
                    <a:pt x="0" y="849"/>
                    <a:pt x="0" y="83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838"/>
                    <a:pt x="40" y="838"/>
                    <a:pt x="40" y="838"/>
                  </a:cubicBezTo>
                  <a:cubicBezTo>
                    <a:pt x="40" y="849"/>
                    <a:pt x="31" y="858"/>
                    <a:pt x="20" y="8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737263" y="4513850"/>
              <a:ext cx="553139" cy="1591804"/>
            </a:xfrm>
            <a:custGeom>
              <a:avLst/>
              <a:gdLst>
                <a:gd name="T0" fmla="*/ 270 w 287"/>
                <a:gd name="T1" fmla="*/ 823 h 826"/>
                <a:gd name="T2" fmla="*/ 245 w 287"/>
                <a:gd name="T3" fmla="*/ 809 h 826"/>
                <a:gd name="T4" fmla="*/ 3 w 287"/>
                <a:gd name="T5" fmla="*/ 29 h 826"/>
                <a:gd name="T6" fmla="*/ 16 w 287"/>
                <a:gd name="T7" fmla="*/ 4 h 826"/>
                <a:gd name="T8" fmla="*/ 16 w 287"/>
                <a:gd name="T9" fmla="*/ 4 h 826"/>
                <a:gd name="T10" fmla="*/ 41 w 287"/>
                <a:gd name="T11" fmla="*/ 17 h 826"/>
                <a:gd name="T12" fmla="*/ 283 w 287"/>
                <a:gd name="T13" fmla="*/ 798 h 826"/>
                <a:gd name="T14" fmla="*/ 270 w 287"/>
                <a:gd name="T15" fmla="*/ 82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826">
                  <a:moveTo>
                    <a:pt x="270" y="823"/>
                  </a:moveTo>
                  <a:cubicBezTo>
                    <a:pt x="260" y="826"/>
                    <a:pt x="248" y="820"/>
                    <a:pt x="245" y="80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18"/>
                    <a:pt x="6" y="7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7" y="0"/>
                    <a:pt x="38" y="6"/>
                    <a:pt x="41" y="17"/>
                  </a:cubicBezTo>
                  <a:cubicBezTo>
                    <a:pt x="283" y="798"/>
                    <a:pt x="283" y="798"/>
                    <a:pt x="283" y="798"/>
                  </a:cubicBezTo>
                  <a:cubicBezTo>
                    <a:pt x="287" y="808"/>
                    <a:pt x="281" y="819"/>
                    <a:pt x="270" y="8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569886" y="4513850"/>
              <a:ext cx="554769" cy="1591804"/>
            </a:xfrm>
            <a:custGeom>
              <a:avLst/>
              <a:gdLst>
                <a:gd name="T0" fmla="*/ 17 w 288"/>
                <a:gd name="T1" fmla="*/ 823 h 826"/>
                <a:gd name="T2" fmla="*/ 42 w 288"/>
                <a:gd name="T3" fmla="*/ 809 h 826"/>
                <a:gd name="T4" fmla="*/ 284 w 288"/>
                <a:gd name="T5" fmla="*/ 29 h 826"/>
                <a:gd name="T6" fmla="*/ 271 w 288"/>
                <a:gd name="T7" fmla="*/ 4 h 826"/>
                <a:gd name="T8" fmla="*/ 271 w 288"/>
                <a:gd name="T9" fmla="*/ 4 h 826"/>
                <a:gd name="T10" fmla="*/ 246 w 288"/>
                <a:gd name="T11" fmla="*/ 17 h 826"/>
                <a:gd name="T12" fmla="*/ 4 w 288"/>
                <a:gd name="T13" fmla="*/ 798 h 826"/>
                <a:gd name="T14" fmla="*/ 17 w 288"/>
                <a:gd name="T15" fmla="*/ 82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826">
                  <a:moveTo>
                    <a:pt x="17" y="823"/>
                  </a:moveTo>
                  <a:cubicBezTo>
                    <a:pt x="28" y="826"/>
                    <a:pt x="39" y="820"/>
                    <a:pt x="42" y="809"/>
                  </a:cubicBezTo>
                  <a:cubicBezTo>
                    <a:pt x="284" y="29"/>
                    <a:pt x="284" y="29"/>
                    <a:pt x="284" y="29"/>
                  </a:cubicBezTo>
                  <a:cubicBezTo>
                    <a:pt x="288" y="18"/>
                    <a:pt x="282" y="7"/>
                    <a:pt x="271" y="4"/>
                  </a:cubicBezTo>
                  <a:cubicBezTo>
                    <a:pt x="271" y="4"/>
                    <a:pt x="271" y="4"/>
                    <a:pt x="271" y="4"/>
                  </a:cubicBezTo>
                  <a:cubicBezTo>
                    <a:pt x="260" y="0"/>
                    <a:pt x="249" y="6"/>
                    <a:pt x="246" y="17"/>
                  </a:cubicBezTo>
                  <a:cubicBezTo>
                    <a:pt x="4" y="798"/>
                    <a:pt x="4" y="798"/>
                    <a:pt x="4" y="798"/>
                  </a:cubicBezTo>
                  <a:cubicBezTo>
                    <a:pt x="0" y="808"/>
                    <a:pt x="6" y="819"/>
                    <a:pt x="17" y="8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2"/>
            <p:cNvSpPr>
              <a:spLocks noEditPoints="1"/>
            </p:cNvSpPr>
            <p:nvPr/>
          </p:nvSpPr>
          <p:spPr bwMode="auto">
            <a:xfrm>
              <a:off x="3570217" y="338316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103"/>
            <p:cNvSpPr>
              <a:spLocks noEditPoints="1"/>
            </p:cNvSpPr>
            <p:nvPr/>
          </p:nvSpPr>
          <p:spPr bwMode="auto">
            <a:xfrm>
              <a:off x="3547945" y="2763744"/>
              <a:ext cx="366393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104"/>
            <p:cNvSpPr>
              <a:spLocks noEditPoints="1"/>
            </p:cNvSpPr>
            <p:nvPr/>
          </p:nvSpPr>
          <p:spPr bwMode="auto">
            <a:xfrm>
              <a:off x="3547945" y="2204352"/>
              <a:ext cx="448449" cy="362576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082451" y="2124030"/>
              <a:ext cx="5680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Sınav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082450" y="3908777"/>
              <a:ext cx="67749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Zaman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082451" y="2691212"/>
              <a:ext cx="56400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Kaygı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9" name="Freeform 108"/>
            <p:cNvSpPr>
              <a:spLocks noEditPoints="1"/>
            </p:cNvSpPr>
            <p:nvPr/>
          </p:nvSpPr>
          <p:spPr bwMode="auto">
            <a:xfrm>
              <a:off x="3617613" y="3952030"/>
              <a:ext cx="309113" cy="316998"/>
            </a:xfrm>
            <a:custGeom>
              <a:avLst/>
              <a:gdLst>
                <a:gd name="T0" fmla="*/ 80 w 91"/>
                <a:gd name="T1" fmla="*/ 44 h 93"/>
                <a:gd name="T2" fmla="*/ 87 w 91"/>
                <a:gd name="T3" fmla="*/ 37 h 93"/>
                <a:gd name="T4" fmla="*/ 87 w 91"/>
                <a:gd name="T5" fmla="*/ 23 h 93"/>
                <a:gd name="T6" fmla="*/ 68 w 91"/>
                <a:gd name="T7" fmla="*/ 4 h 93"/>
                <a:gd name="T8" fmla="*/ 54 w 91"/>
                <a:gd name="T9" fmla="*/ 4 h 93"/>
                <a:gd name="T10" fmla="*/ 47 w 91"/>
                <a:gd name="T11" fmla="*/ 11 h 93"/>
                <a:gd name="T12" fmla="*/ 80 w 91"/>
                <a:gd name="T13" fmla="*/ 44 h 93"/>
                <a:gd name="T14" fmla="*/ 52 w 91"/>
                <a:gd name="T15" fmla="*/ 23 h 93"/>
                <a:gd name="T16" fmla="*/ 68 w 91"/>
                <a:gd name="T17" fmla="*/ 39 h 93"/>
                <a:gd name="T18" fmla="*/ 77 w 91"/>
                <a:gd name="T19" fmla="*/ 48 h 93"/>
                <a:gd name="T20" fmla="*/ 43 w 91"/>
                <a:gd name="T21" fmla="*/ 81 h 93"/>
                <a:gd name="T22" fmla="*/ 34 w 91"/>
                <a:gd name="T23" fmla="*/ 73 h 93"/>
                <a:gd name="T24" fmla="*/ 19 w 91"/>
                <a:gd name="T25" fmla="*/ 59 h 93"/>
                <a:gd name="T26" fmla="*/ 41 w 91"/>
                <a:gd name="T27" fmla="*/ 37 h 93"/>
                <a:gd name="T28" fmla="*/ 39 w 91"/>
                <a:gd name="T29" fmla="*/ 34 h 93"/>
                <a:gd name="T30" fmla="*/ 16 w 91"/>
                <a:gd name="T31" fmla="*/ 57 h 93"/>
                <a:gd name="T32" fmla="*/ 10 w 91"/>
                <a:gd name="T33" fmla="*/ 48 h 93"/>
                <a:gd name="T34" fmla="*/ 43 w 91"/>
                <a:gd name="T35" fmla="*/ 14 h 93"/>
                <a:gd name="T36" fmla="*/ 52 w 91"/>
                <a:gd name="T37" fmla="*/ 23 h 93"/>
                <a:gd name="T38" fmla="*/ 4 w 91"/>
                <a:gd name="T39" fmla="*/ 69 h 93"/>
                <a:gd name="T40" fmla="*/ 0 w 91"/>
                <a:gd name="T41" fmla="*/ 86 h 93"/>
                <a:gd name="T42" fmla="*/ 6 w 91"/>
                <a:gd name="T43" fmla="*/ 93 h 93"/>
                <a:gd name="T44" fmla="*/ 24 w 91"/>
                <a:gd name="T45" fmla="*/ 89 h 93"/>
                <a:gd name="T46" fmla="*/ 4 w 91"/>
                <a:gd name="T47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" h="93">
                  <a:moveTo>
                    <a:pt x="80" y="44"/>
                  </a:moveTo>
                  <a:cubicBezTo>
                    <a:pt x="87" y="37"/>
                    <a:pt x="87" y="37"/>
                    <a:pt x="87" y="37"/>
                  </a:cubicBezTo>
                  <a:cubicBezTo>
                    <a:pt x="91" y="33"/>
                    <a:pt x="91" y="27"/>
                    <a:pt x="87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4" y="0"/>
                    <a:pt x="58" y="0"/>
                    <a:pt x="54" y="4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80" y="44"/>
                    <a:pt x="80" y="44"/>
                    <a:pt x="80" y="44"/>
                  </a:cubicBezTo>
                  <a:close/>
                  <a:moveTo>
                    <a:pt x="52" y="23"/>
                  </a:moveTo>
                  <a:cubicBezTo>
                    <a:pt x="68" y="39"/>
                    <a:pt x="68" y="39"/>
                    <a:pt x="68" y="39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35" y="83"/>
                    <a:pt x="33" y="79"/>
                    <a:pt x="34" y="73"/>
                  </a:cubicBezTo>
                  <a:cubicBezTo>
                    <a:pt x="26" y="72"/>
                    <a:pt x="20" y="68"/>
                    <a:pt x="19" y="59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0" y="58"/>
                    <a:pt x="9" y="54"/>
                    <a:pt x="10" y="48"/>
                  </a:cubicBezTo>
                  <a:cubicBezTo>
                    <a:pt x="21" y="37"/>
                    <a:pt x="32" y="26"/>
                    <a:pt x="43" y="14"/>
                  </a:cubicBezTo>
                  <a:cubicBezTo>
                    <a:pt x="52" y="23"/>
                    <a:pt x="52" y="23"/>
                    <a:pt x="52" y="23"/>
                  </a:cubicBezTo>
                  <a:close/>
                  <a:moveTo>
                    <a:pt x="4" y="69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24" y="89"/>
                    <a:pt x="24" y="89"/>
                    <a:pt x="24" y="89"/>
                  </a:cubicBezTo>
                  <a:lnTo>
                    <a:pt x="4" y="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986198" y="3307498"/>
              <a:ext cx="10374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Motivasyon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91" name="90 Dikdörtgen"/>
          <p:cNvSpPr/>
          <p:nvPr/>
        </p:nvSpPr>
        <p:spPr>
          <a:xfrm>
            <a:off x="0" y="0"/>
            <a:ext cx="12192000" cy="1335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2" name="91 Resim" descr="LOGOSON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053" y="238125"/>
            <a:ext cx="2005263" cy="936051"/>
          </a:xfrm>
          <a:prstGeom prst="rect">
            <a:avLst/>
          </a:prstGeom>
        </p:spPr>
      </p:pic>
      <p:sp>
        <p:nvSpPr>
          <p:cNvPr id="93" name="92 Metin kutusu"/>
          <p:cNvSpPr txBox="1"/>
          <p:nvPr/>
        </p:nvSpPr>
        <p:spPr>
          <a:xfrm>
            <a:off x="7806086" y="1721313"/>
            <a:ext cx="2333593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LGS</a:t>
            </a:r>
          </a:p>
        </p:txBody>
      </p:sp>
    </p:spTree>
    <p:extLst>
      <p:ext uri="{BB962C8B-B14F-4D97-AF65-F5344CB8AC3E}">
        <p14:creationId xmlns:p14="http://schemas.microsoft.com/office/powerpoint/2010/main" val="40718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35314" y="1729143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Su Almayı Unutmayın!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835313" y="2276803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Kantinler kapalı olacağı için, su, </a:t>
            </a:r>
            <a:r>
              <a:rPr lang="tr-TR" sz="2800" dirty="0" smtClean="0">
                <a:solidFill>
                  <a:schemeClr val="tx2"/>
                </a:solidFill>
              </a:rPr>
              <a:t> </a:t>
            </a:r>
            <a:r>
              <a:rPr lang="tr-TR" sz="2800" dirty="0">
                <a:solidFill>
                  <a:schemeClr val="tx2"/>
                </a:solidFill>
              </a:rPr>
              <a:t>peçete gibi ihtiyaç duyabileceğiniz malzemeleri yanınızda götürün.</a:t>
            </a:r>
          </a:p>
          <a:p>
            <a:pPr algn="just"/>
            <a:r>
              <a:rPr lang="tr-TR" sz="2800" b="1" dirty="0">
                <a:solidFill>
                  <a:schemeClr val="tx2"/>
                </a:solidFill>
                <a:latin typeface="Signika Negative" pitchFamily="2" charset="0"/>
              </a:rPr>
              <a:t> 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0358"/>
            <a:ext cx="4476815" cy="405976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Günü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146040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35314" y="1729143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Rahat Elbiseler 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Giyin!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835313" y="2276803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Hava sıcaklığını da dikkate alarak rahat edebileceğiniz elbise ve ayakkabılar tercih edin.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0359"/>
            <a:ext cx="4944979" cy="335681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Günü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51093" y="153663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Geç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Kalmayın!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036171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Birinci oturum 09.30 başlayacak olup en geç 09.00 itibari ile sınava gireceğiniz okulda olun.</a:t>
            </a: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Günü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7" name="16 Grup"/>
          <p:cNvGrpSpPr/>
          <p:nvPr/>
        </p:nvGrpSpPr>
        <p:grpSpPr>
          <a:xfrm>
            <a:off x="842211" y="1672389"/>
            <a:ext cx="4066673" cy="3838073"/>
            <a:chOff x="842211" y="1672389"/>
            <a:chExt cx="4066673" cy="3838073"/>
          </a:xfrm>
        </p:grpSpPr>
        <p:sp>
          <p:nvSpPr>
            <p:cNvPr id="30" name="29 Yuvarlatılmış Dikdörtgen"/>
            <p:cNvSpPr/>
            <p:nvPr/>
          </p:nvSpPr>
          <p:spPr>
            <a:xfrm>
              <a:off x="842211" y="1672389"/>
              <a:ext cx="4066673" cy="3838073"/>
            </a:xfrm>
            <a:prstGeom prst="roundRect">
              <a:avLst/>
            </a:prstGeom>
            <a:blipFill>
              <a:blip r:embed="rId2" cstate="print"/>
              <a:stretch>
                <a:fillRect/>
              </a:stretch>
            </a:blipFill>
            <a:ln w="76200" cmpd="thinThick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3" name="12 Düz Ok Bağlayıcısı"/>
            <p:cNvCxnSpPr/>
            <p:nvPr/>
          </p:nvCxnSpPr>
          <p:spPr>
            <a:xfrm flipH="1">
              <a:off x="1864895" y="3597441"/>
              <a:ext cx="950495" cy="228601"/>
            </a:xfrm>
            <a:prstGeom prst="straightConnector1">
              <a:avLst/>
            </a:prstGeom>
            <a:ln w="66675">
              <a:solidFill>
                <a:srgbClr val="C0000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Düz Ok Bağlayıcısı"/>
            <p:cNvCxnSpPr/>
            <p:nvPr/>
          </p:nvCxnSpPr>
          <p:spPr>
            <a:xfrm flipH="1">
              <a:off x="2875547" y="3645569"/>
              <a:ext cx="0" cy="1311442"/>
            </a:xfrm>
            <a:prstGeom prst="straightConnector1">
              <a:avLst/>
            </a:prstGeom>
            <a:ln w="69850">
              <a:solidFill>
                <a:srgbClr val="C0000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51093" y="2528619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Sadece Bir Yakınızla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Gidin!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33060" y="3174031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</a:t>
            </a:r>
            <a:r>
              <a:rPr lang="tr-TR" sz="2800" dirty="0" smtClean="0">
                <a:solidFill>
                  <a:schemeClr val="tx2"/>
                </a:solidFill>
              </a:rPr>
              <a:t>ınava </a:t>
            </a:r>
            <a:r>
              <a:rPr lang="tr-TR" sz="2800" dirty="0">
                <a:solidFill>
                  <a:schemeClr val="tx2"/>
                </a:solidFill>
              </a:rPr>
              <a:t>sadece anne, babanız veya bir yakınızla gidebilirsiniz. </a:t>
            </a:r>
            <a:r>
              <a:rPr lang="tr-TR" sz="2800" dirty="0" smtClean="0">
                <a:solidFill>
                  <a:schemeClr val="tx2"/>
                </a:solidFill>
              </a:rPr>
              <a:t>Çok kalabalık gitmeyin.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21370" y="1524599"/>
            <a:ext cx="4009455" cy="418190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Günü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88683" y="215576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Sınav Hakkında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Konuşmayın!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88683" y="2779543"/>
            <a:ext cx="5775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Sınav öncesinde ve arada sınav ve sorular hakkında konuşmayın.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783780" y="2155765"/>
            <a:ext cx="3991420" cy="356435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Günü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81101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51093" y="1536637"/>
            <a:ext cx="6172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Olumlu Düşünün, Derin Nefes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Alın!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228676"/>
            <a:ext cx="57751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Sınava yarım saat kala sizleri sınava salonlarına alacaklardır. Sınava başlayana kadar biraz heyecan olması normaldir. Bu süreyi olumlu düşünceler ile geçirin. Lavabo ihtiyacınız varsa gidebilirsiniz.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Anı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grpSp>
        <p:nvGrpSpPr>
          <p:cNvPr id="14" name="13 Grup"/>
          <p:cNvGrpSpPr/>
          <p:nvPr/>
        </p:nvGrpSpPr>
        <p:grpSpPr>
          <a:xfrm>
            <a:off x="144379" y="1167063"/>
            <a:ext cx="4752472" cy="5542261"/>
            <a:chOff x="144379" y="1167063"/>
            <a:chExt cx="4752472" cy="5542261"/>
          </a:xfrm>
        </p:grpSpPr>
        <p:sp>
          <p:nvSpPr>
            <p:cNvPr id="11" name="10 Bulut Belirtme Çizgisi"/>
            <p:cNvSpPr/>
            <p:nvPr/>
          </p:nvSpPr>
          <p:spPr>
            <a:xfrm>
              <a:off x="866274" y="1167063"/>
              <a:ext cx="4030577" cy="1852863"/>
            </a:xfrm>
            <a:prstGeom prst="cloudCallout">
              <a:avLst>
                <a:gd name="adj1" fmla="val -30482"/>
                <a:gd name="adj2" fmla="val 84482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 önemli olabilir fakat hayatım ve geleceğim sadece bu sınava bağlı değil</a:t>
              </a:r>
              <a:r>
                <a:rPr lang="tr-T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</a:p>
          </p:txBody>
        </p:sp>
        <p:pic>
          <p:nvPicPr>
            <p:cNvPr id="13" name="12 Resim" descr="ders-çalışm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379" y="3711026"/>
              <a:ext cx="2911642" cy="29982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71409" y="190961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Kitapçık Türünü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Kodlayın!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649782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Optik formlar dağıtıldığında, bilgilerini kontrol et ve kitapçık türünü ve kodlaman gereken diğer alanları sınav görevlilerinin uyarıları doğrultusunda kodla.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985211"/>
            <a:ext cx="4944979" cy="303195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Anı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54051" y="1452416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Sorulara Ön Yargılı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Yaklaşmayın!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41232" y="1976013"/>
            <a:ext cx="65933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Sınavda zor da, kolay da sorular olacaktır. </a:t>
            </a:r>
          </a:p>
          <a:p>
            <a:pPr algn="just"/>
            <a:r>
              <a:rPr lang="tr-TR" sz="2800" dirty="0">
                <a:solidFill>
                  <a:schemeClr val="tx2"/>
                </a:solidFill>
              </a:rPr>
              <a:t>Bu kadar kolay soru olmaz diye soruya yorumunuzu katmayın. </a:t>
            </a:r>
          </a:p>
          <a:p>
            <a:pPr algn="just"/>
            <a:r>
              <a:rPr lang="tr-TR" sz="2800" dirty="0">
                <a:solidFill>
                  <a:schemeClr val="tx2"/>
                </a:solidFill>
              </a:rPr>
              <a:t>Kolay soruları küçümsemeyin. Unutmayın bir çok öğrenci en kolay sorularda basit hatalar yapıyor.</a:t>
            </a:r>
          </a:p>
          <a:p>
            <a:pPr algn="just"/>
            <a:endParaRPr lang="tr-TR" sz="2800" dirty="0">
              <a:solidFill>
                <a:schemeClr val="tx2"/>
              </a:solidFill>
            </a:endParaRPr>
          </a:p>
          <a:p>
            <a:pPr algn="just"/>
            <a:r>
              <a:rPr lang="tr-TR" sz="2800" dirty="0">
                <a:solidFill>
                  <a:schemeClr val="tx2"/>
                </a:solidFill>
              </a:rPr>
              <a:t>Sorunun uzun olması zor olduğu anlamına gelmez. Soru uzun diye bakmadan geçmeyin. 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7" y="1840832"/>
            <a:ext cx="4199020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Anı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63519" y="1729142"/>
            <a:ext cx="6422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İlk </a:t>
            </a: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İşaretlediğiniz 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Seçeneği </a:t>
            </a: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Değiştirmeyin!</a:t>
            </a:r>
            <a:endParaRPr lang="id-ID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228676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Kararsız kaldıktan sonra ilk işaretlediğin seçeneği </a:t>
            </a:r>
            <a:r>
              <a:rPr lang="tr-TR" sz="2000" dirty="0">
                <a:solidFill>
                  <a:srgbClr val="FF0000"/>
                </a:solidFill>
              </a:rPr>
              <a:t>(eğer aklına yeni bir bilgi veya ip ucu gelmediyse) </a:t>
            </a:r>
            <a:r>
              <a:rPr lang="tr-TR" sz="2800" dirty="0">
                <a:solidFill>
                  <a:schemeClr val="tx2"/>
                </a:solidFill>
              </a:rPr>
              <a:t>değiştirme. Genellikle ilk işaretlenen seçenek doğru çıkar.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Anı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94684" y="1693047"/>
            <a:ext cx="687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Bilemediğiniz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Soruları Boş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Bırakın!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228676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3 yanlış bir doğru cevabı götürdüğü için, bilemediğin soruları boş bırak. İki seçenek arasında kaldığında birini seçebilirsin.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Anı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Çarpma"/>
          <p:cNvSpPr/>
          <p:nvPr/>
        </p:nvSpPr>
        <p:spPr>
          <a:xfrm>
            <a:off x="661736" y="2057400"/>
            <a:ext cx="1624264" cy="1732547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6" name="15 Grup"/>
          <p:cNvGrpSpPr/>
          <p:nvPr/>
        </p:nvGrpSpPr>
        <p:grpSpPr>
          <a:xfrm>
            <a:off x="1909010" y="2205788"/>
            <a:ext cx="3088105" cy="2626895"/>
            <a:chOff x="1909010" y="2205788"/>
            <a:chExt cx="3088105" cy="2626895"/>
          </a:xfrm>
        </p:grpSpPr>
        <p:sp>
          <p:nvSpPr>
            <p:cNvPr id="13" name="12 Çarpma"/>
            <p:cNvSpPr/>
            <p:nvPr/>
          </p:nvSpPr>
          <p:spPr>
            <a:xfrm>
              <a:off x="1909010" y="2995861"/>
              <a:ext cx="1760622" cy="1836822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13 Çarpma"/>
            <p:cNvSpPr/>
            <p:nvPr/>
          </p:nvSpPr>
          <p:spPr>
            <a:xfrm>
              <a:off x="3609474" y="2205788"/>
              <a:ext cx="1387641" cy="1728538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74535" y="2162281"/>
            <a:ext cx="6488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Eksik Olduğun Konuları Tespit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Edin!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919535" y="2950572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Deneme sınavları ve çözdüğün testlerde fazla yanlış yaptığın konularda eksiğin olabilir. Bu konuları tespit et ve o konulara çalış. Anlamadığın yerleri öğretmenine sor.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762699"/>
            <a:ext cx="4685647" cy="422902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Yaklaşırken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67136" y="1907198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Sürenizi </a:t>
            </a: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Verimli </a:t>
            </a:r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Kullanın!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Yapamadığın ve zorlandığın sorularda çok zaman kaybetme, o soruları boş bırak. Sınav sonunda zamanın kalırsa boş bıraktığın sorulara tekrar dön.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7" y="1840831"/>
            <a:ext cx="4235116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Anı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63472" y="2041608"/>
            <a:ext cx="6828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Kodlamayı Sınav Sonuna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Bırakmayın!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Cevapları kodlamayı sınav sonuna bırakma. Her sorudan sonra veya sayfa sayfa kodla. En ideal olanı her sayfadan sonra kodlamandır.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1"/>
            <a:ext cx="4632157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Anı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Kalem  Kullanın!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İşlem gerektiren sorularda kalemini kullan. İşlemleri aklından yapman hata yapma olasılığını artırır.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1"/>
            <a:ext cx="4632157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Anı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Mola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Verin!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Sınav anında dikkatinin dağıldığını hissettiğinde veya odaklanmakta zorlandığında geri yaslan ve 20-30 sn. dinlen.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51322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Anı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02178" y="2090089"/>
            <a:ext cx="6789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Kaygılandığında Nefes Egzersizi </a:t>
            </a: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Yapın!</a:t>
            </a:r>
            <a:endParaRPr lang="id-ID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8"/>
            <a:ext cx="6220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Sınavda kaygın artar ve bu durum dikkatini ve performansını olumsuz etkileyecek duruma gelirse;</a:t>
            </a:r>
          </a:p>
          <a:p>
            <a:pPr algn="just"/>
            <a:endParaRPr lang="tr-TR" sz="2800" dirty="0">
              <a:solidFill>
                <a:schemeClr val="tx2"/>
              </a:solidFill>
            </a:endParaRPr>
          </a:p>
          <a:p>
            <a:pPr algn="just"/>
            <a:r>
              <a:rPr lang="tr-TR" sz="2800" b="1" dirty="0">
                <a:solidFill>
                  <a:schemeClr val="accent3">
                    <a:lumMod val="75000"/>
                  </a:schemeClr>
                </a:solidFill>
                <a:latin typeface="Signika Negative" pitchFamily="2" charset="0"/>
              </a:rPr>
              <a:t>-</a:t>
            </a:r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Geriye yaslan ve 3-4 defa derin nefes al.</a:t>
            </a:r>
          </a:p>
          <a:p>
            <a:pPr algn="just"/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-Olumlu iç konuşmalar yap.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48915" y="1792706"/>
            <a:ext cx="5053263" cy="351322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Anı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Kontrol 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Edin!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Sınav  sonunda sınav evraklarını teslim etmeden önce;</a:t>
            </a:r>
          </a:p>
          <a:p>
            <a:pPr algn="just"/>
            <a:endParaRPr lang="tr-TR" sz="2800" dirty="0">
              <a:solidFill>
                <a:schemeClr val="tx2"/>
              </a:solidFill>
            </a:endParaRPr>
          </a:p>
          <a:p>
            <a:pPr algn="just"/>
            <a:r>
              <a:rPr lang="tr-TR" sz="2800" b="1" dirty="0">
                <a:solidFill>
                  <a:schemeClr val="accent3">
                    <a:lumMod val="75000"/>
                  </a:schemeClr>
                </a:solidFill>
                <a:latin typeface="Signika Negative" pitchFamily="2" charset="0"/>
              </a:rPr>
              <a:t>-</a:t>
            </a:r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Kitapçık türü ve diğer kodlaman gereken bölümleri kodlayıp kodlamadığını,</a:t>
            </a:r>
          </a:p>
          <a:p>
            <a:pPr algn="just"/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-Boş bıraktığın soruları,</a:t>
            </a:r>
          </a:p>
          <a:p>
            <a:pPr algn="just"/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-Cevaplarını doğru şekilde kodladığını kontrol et.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93432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Anı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114147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sz="6000" b="1" dirty="0"/>
              <a:t>Sınavda Başarılar Dileriz…</a:t>
            </a:r>
            <a:endParaRPr lang="id-ID" sz="6000" dirty="0"/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>
            <a:off x="0" y="4591051"/>
            <a:ext cx="8477250" cy="1838325"/>
          </a:xfrm>
          <a:custGeom>
            <a:avLst/>
            <a:gdLst>
              <a:gd name="T0" fmla="*/ 4120 w 4120"/>
              <a:gd name="T1" fmla="*/ 579 h 1158"/>
              <a:gd name="T2" fmla="*/ 3660 w 4120"/>
              <a:gd name="T3" fmla="*/ 0 h 1158"/>
              <a:gd name="T4" fmla="*/ 3660 w 4120"/>
              <a:gd name="T5" fmla="*/ 307 h 1158"/>
              <a:gd name="T6" fmla="*/ 0 w 4120"/>
              <a:gd name="T7" fmla="*/ 307 h 1158"/>
              <a:gd name="T8" fmla="*/ 0 w 4120"/>
              <a:gd name="T9" fmla="*/ 851 h 1158"/>
              <a:gd name="T10" fmla="*/ 3660 w 4120"/>
              <a:gd name="T11" fmla="*/ 851 h 1158"/>
              <a:gd name="T12" fmla="*/ 3660 w 4120"/>
              <a:gd name="T13" fmla="*/ 1158 h 1158"/>
              <a:gd name="T14" fmla="*/ 4120 w 4120"/>
              <a:gd name="T15" fmla="*/ 579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20" h="1158">
                <a:moveTo>
                  <a:pt x="4120" y="579"/>
                </a:moveTo>
                <a:lnTo>
                  <a:pt x="3660" y="0"/>
                </a:lnTo>
                <a:lnTo>
                  <a:pt x="3660" y="307"/>
                </a:lnTo>
                <a:lnTo>
                  <a:pt x="0" y="307"/>
                </a:lnTo>
                <a:lnTo>
                  <a:pt x="0" y="851"/>
                </a:lnTo>
                <a:lnTo>
                  <a:pt x="3660" y="851"/>
                </a:lnTo>
                <a:lnTo>
                  <a:pt x="3660" y="1158"/>
                </a:lnTo>
                <a:lnTo>
                  <a:pt x="4120" y="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0" y="3635376"/>
            <a:ext cx="7520472" cy="1838325"/>
          </a:xfrm>
          <a:custGeom>
            <a:avLst/>
            <a:gdLst>
              <a:gd name="T0" fmla="*/ 3655 w 3655"/>
              <a:gd name="T1" fmla="*/ 579 h 1158"/>
              <a:gd name="T2" fmla="*/ 3195 w 3655"/>
              <a:gd name="T3" fmla="*/ 0 h 1158"/>
              <a:gd name="T4" fmla="*/ 3195 w 3655"/>
              <a:gd name="T5" fmla="*/ 307 h 1158"/>
              <a:gd name="T6" fmla="*/ 0 w 3655"/>
              <a:gd name="T7" fmla="*/ 307 h 1158"/>
              <a:gd name="T8" fmla="*/ 0 w 3655"/>
              <a:gd name="T9" fmla="*/ 851 h 1158"/>
              <a:gd name="T10" fmla="*/ 3195 w 3655"/>
              <a:gd name="T11" fmla="*/ 851 h 1158"/>
              <a:gd name="T12" fmla="*/ 3195 w 3655"/>
              <a:gd name="T13" fmla="*/ 1158 h 1158"/>
              <a:gd name="T14" fmla="*/ 3655 w 3655"/>
              <a:gd name="T15" fmla="*/ 579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5" h="1158">
                <a:moveTo>
                  <a:pt x="3655" y="579"/>
                </a:moveTo>
                <a:lnTo>
                  <a:pt x="3195" y="0"/>
                </a:lnTo>
                <a:lnTo>
                  <a:pt x="3195" y="307"/>
                </a:lnTo>
                <a:lnTo>
                  <a:pt x="0" y="307"/>
                </a:lnTo>
                <a:lnTo>
                  <a:pt x="0" y="851"/>
                </a:lnTo>
                <a:lnTo>
                  <a:pt x="3195" y="851"/>
                </a:lnTo>
                <a:lnTo>
                  <a:pt x="3195" y="1158"/>
                </a:lnTo>
                <a:lnTo>
                  <a:pt x="3655" y="5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Freeform 7"/>
          <p:cNvSpPr>
            <a:spLocks/>
          </p:cNvSpPr>
          <p:nvPr/>
        </p:nvSpPr>
        <p:spPr bwMode="auto">
          <a:xfrm>
            <a:off x="0" y="2654301"/>
            <a:ext cx="6553407" cy="1836738"/>
          </a:xfrm>
          <a:custGeom>
            <a:avLst/>
            <a:gdLst>
              <a:gd name="T0" fmla="*/ 3185 w 3185"/>
              <a:gd name="T1" fmla="*/ 579 h 1157"/>
              <a:gd name="T2" fmla="*/ 2725 w 3185"/>
              <a:gd name="T3" fmla="*/ 0 h 1157"/>
              <a:gd name="T4" fmla="*/ 2725 w 3185"/>
              <a:gd name="T5" fmla="*/ 307 h 1157"/>
              <a:gd name="T6" fmla="*/ 0 w 3185"/>
              <a:gd name="T7" fmla="*/ 307 h 1157"/>
              <a:gd name="T8" fmla="*/ 0 w 3185"/>
              <a:gd name="T9" fmla="*/ 851 h 1157"/>
              <a:gd name="T10" fmla="*/ 2725 w 3185"/>
              <a:gd name="T11" fmla="*/ 851 h 1157"/>
              <a:gd name="T12" fmla="*/ 2725 w 3185"/>
              <a:gd name="T13" fmla="*/ 1157 h 1157"/>
              <a:gd name="T14" fmla="*/ 3185 w 3185"/>
              <a:gd name="T15" fmla="*/ 579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85" h="1157">
                <a:moveTo>
                  <a:pt x="3185" y="579"/>
                </a:moveTo>
                <a:lnTo>
                  <a:pt x="2725" y="0"/>
                </a:lnTo>
                <a:lnTo>
                  <a:pt x="2725" y="307"/>
                </a:lnTo>
                <a:lnTo>
                  <a:pt x="0" y="307"/>
                </a:lnTo>
                <a:lnTo>
                  <a:pt x="0" y="851"/>
                </a:lnTo>
                <a:lnTo>
                  <a:pt x="2725" y="851"/>
                </a:lnTo>
                <a:lnTo>
                  <a:pt x="2725" y="1157"/>
                </a:lnTo>
                <a:lnTo>
                  <a:pt x="3185" y="5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0" name="Freeform 8"/>
          <p:cNvSpPr>
            <a:spLocks/>
          </p:cNvSpPr>
          <p:nvPr/>
        </p:nvSpPr>
        <p:spPr bwMode="auto">
          <a:xfrm>
            <a:off x="0" y="1692276"/>
            <a:ext cx="5582227" cy="1836738"/>
          </a:xfrm>
          <a:custGeom>
            <a:avLst/>
            <a:gdLst>
              <a:gd name="T0" fmla="*/ 2713 w 2713"/>
              <a:gd name="T1" fmla="*/ 579 h 1157"/>
              <a:gd name="T2" fmla="*/ 2253 w 2713"/>
              <a:gd name="T3" fmla="*/ 0 h 1157"/>
              <a:gd name="T4" fmla="*/ 2253 w 2713"/>
              <a:gd name="T5" fmla="*/ 307 h 1157"/>
              <a:gd name="T6" fmla="*/ 0 w 2713"/>
              <a:gd name="T7" fmla="*/ 307 h 1157"/>
              <a:gd name="T8" fmla="*/ 0 w 2713"/>
              <a:gd name="T9" fmla="*/ 851 h 1157"/>
              <a:gd name="T10" fmla="*/ 2253 w 2713"/>
              <a:gd name="T11" fmla="*/ 851 h 1157"/>
              <a:gd name="T12" fmla="*/ 2253 w 2713"/>
              <a:gd name="T13" fmla="*/ 1157 h 1157"/>
              <a:gd name="T14" fmla="*/ 2713 w 2713"/>
              <a:gd name="T15" fmla="*/ 579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13" h="1157">
                <a:moveTo>
                  <a:pt x="2713" y="579"/>
                </a:moveTo>
                <a:lnTo>
                  <a:pt x="2253" y="0"/>
                </a:lnTo>
                <a:lnTo>
                  <a:pt x="2253" y="307"/>
                </a:lnTo>
                <a:lnTo>
                  <a:pt x="0" y="307"/>
                </a:lnTo>
                <a:lnTo>
                  <a:pt x="0" y="851"/>
                </a:lnTo>
                <a:lnTo>
                  <a:pt x="2253" y="851"/>
                </a:lnTo>
                <a:lnTo>
                  <a:pt x="2253" y="1157"/>
                </a:lnTo>
                <a:lnTo>
                  <a:pt x="2713" y="5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3" name="TextBox 23"/>
          <p:cNvSpPr txBox="1"/>
          <p:nvPr/>
        </p:nvSpPr>
        <p:spPr>
          <a:xfrm>
            <a:off x="397042" y="2349035"/>
            <a:ext cx="4030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>
                <a:solidFill>
                  <a:schemeClr val="bg1"/>
                </a:solidFill>
                <a:latin typeface="+mj-lt"/>
              </a:rPr>
              <a:t>Muhammet YAVUZ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xtBox 23"/>
          <p:cNvSpPr txBox="1"/>
          <p:nvPr/>
        </p:nvSpPr>
        <p:spPr>
          <a:xfrm>
            <a:off x="542891" y="3286998"/>
            <a:ext cx="3872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>
                <a:solidFill>
                  <a:schemeClr val="bg1"/>
                </a:solidFill>
                <a:latin typeface="+mj-lt"/>
              </a:rPr>
              <a:t>Psikolojik Danışman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554922" y="4304960"/>
            <a:ext cx="524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>
                <a:solidFill>
                  <a:schemeClr val="bg1"/>
                </a:solidFill>
                <a:latin typeface="+mj-lt"/>
              </a:rPr>
              <a:t>www.rehberlikservisim.com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603048" y="5212509"/>
            <a:ext cx="5677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>
                <a:solidFill>
                  <a:schemeClr val="bg1"/>
                </a:solidFill>
                <a:latin typeface="+mj-lt"/>
              </a:rPr>
              <a:t>Sunumumuz Bitmiştir.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2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4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21116" y="2174313"/>
            <a:ext cx="4969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Deneme Sınavı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Çöz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ün!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400800" y="2709941"/>
            <a:ext cx="48968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chemeClr val="tx2"/>
                </a:solidFill>
              </a:rPr>
              <a:t>Deneme sınavları, sınavda süreni etkin kullanma, eksiklerini fark etme ve sınava psikolojik olarak hazırlanmanda katkı sağlar. </a:t>
            </a:r>
            <a:endParaRPr lang="en-US" sz="24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33137" y="1708484"/>
            <a:ext cx="4944979" cy="4331369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Yaklaşırken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36895" y="2162281"/>
            <a:ext cx="4969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Motivasyonunuzu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Yüksek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Tutun! 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Signika Negative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92516" y="2709941"/>
            <a:ext cx="50051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chemeClr val="tx2"/>
                </a:solidFill>
              </a:rPr>
              <a:t>Özellikle sınav yaklaştıkça, konular yetişmeyecek, sorular zor olacak, sınavı kazanmayacağım, deneme sınavlarım kötü v.b. düşüncelere odaklanmak çalışma motivasyonunu düşürür. </a:t>
            </a:r>
          </a:p>
          <a:p>
            <a:pPr algn="just"/>
            <a:r>
              <a:rPr lang="tr-TR" sz="2400" dirty="0">
                <a:solidFill>
                  <a:schemeClr val="tx2"/>
                </a:solidFill>
              </a:rPr>
              <a:t>Çözüm ise motivasyonunuzu artıracak iç konuşmalar yapmak. </a:t>
            </a:r>
          </a:p>
          <a:p>
            <a:pPr algn="just"/>
            <a:endParaRPr lang="en-US" sz="24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33137" y="1708484"/>
            <a:ext cx="4944979" cy="4331369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Yaklaşırken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340643" y="1969776"/>
            <a:ext cx="4969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Sonuca Değil Sürece Odaklanın.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Signika Negative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44390" y="2649784"/>
            <a:ext cx="50051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chemeClr val="tx2"/>
                </a:solidFill>
              </a:rPr>
              <a:t>Sürekli olarak sınavda kaç puan alacağınıza ve istediğiniz okulu kazanıp kazanamayacağınıza odaklanmanız kaygınızı artırır.</a:t>
            </a:r>
          </a:p>
          <a:p>
            <a:pPr algn="just"/>
            <a:r>
              <a:rPr lang="tr-TR" sz="2400" dirty="0">
                <a:solidFill>
                  <a:schemeClr val="tx2"/>
                </a:solidFill>
              </a:rPr>
              <a:t>Bu nedenle sonuca değil sürece odaklanın. Sınava kalan süreyi en iyi nasıl değerlendirebileceğinize odaklanın. </a:t>
            </a:r>
          </a:p>
          <a:p>
            <a:pPr algn="just"/>
            <a:endParaRPr lang="en-US" sz="24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21105" y="1804737"/>
            <a:ext cx="4944979" cy="3416969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ap="sq" cmpd="thinThick">
            <a:solidFill>
              <a:schemeClr val="accent1">
                <a:lumMod val="75000"/>
                <a:alpha val="98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Yaklaşırken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388769" y="2102124"/>
            <a:ext cx="4969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Kaygınızı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Yönetin!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Signika Negative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44390" y="2649784"/>
            <a:ext cx="50051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chemeClr val="tx2"/>
                </a:solidFill>
              </a:rPr>
              <a:t>Sınav yaklaştıkça kaygınızın biraz artması normaldir. Fakat kaygınız, sınavlardaki başarınızı ve çalışmanızı olumsuz etkiliyor ise acilen yardım alın.</a:t>
            </a:r>
          </a:p>
          <a:p>
            <a:pPr algn="just"/>
            <a:endParaRPr lang="en-US" sz="24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69231" y="2129588"/>
            <a:ext cx="5257800" cy="3296653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ap="sq" cmpd="thinThick">
            <a:solidFill>
              <a:schemeClr val="accent1">
                <a:lumMod val="75000"/>
                <a:alpha val="98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Yaklaşırken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388769" y="2102124"/>
            <a:ext cx="4969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Sınav Öncesi Tekrar Yapabilirsin.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Signika Negative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44390" y="2649784"/>
            <a:ext cx="50051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chemeClr val="tx2"/>
                </a:solidFill>
              </a:rPr>
              <a:t>Sınavdan 2-3 gün önce çalışmayı bırakmanıza gerek yok.  Sadece son gün zor yeni bir konu öğrenmeyin. Çok yoğun çalışmamak koşulu ile sınavdan bir gün önce bazı konuların tekrarını yapabilirsin.</a:t>
            </a: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69231" y="2129588"/>
            <a:ext cx="5257800" cy="347712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ap="sq" cmpd="thinThick">
            <a:solidFill>
              <a:schemeClr val="accent1">
                <a:lumMod val="75000"/>
                <a:alpha val="98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Sınava 1 Gün Kala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328611" y="2162282"/>
            <a:ext cx="4969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Sınav Evrakını Hazırla.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Signika Negative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44390" y="2649784"/>
            <a:ext cx="5005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>
                <a:solidFill>
                  <a:schemeClr val="tx2"/>
                </a:solidFill>
              </a:rPr>
              <a:t>Sınavda yanında olması gereken </a:t>
            </a:r>
            <a:r>
              <a:rPr lang="tr-TR" sz="2400" b="1" dirty="0">
                <a:solidFill>
                  <a:schemeClr val="accent3">
                    <a:lumMod val="75000"/>
                  </a:schemeClr>
                </a:solidFill>
              </a:rPr>
              <a:t>“Kimlik, Kalem, Silgi, Kalemtıraş</a:t>
            </a:r>
            <a:r>
              <a:rPr lang="tr-TR" sz="2400" b="1" dirty="0">
                <a:solidFill>
                  <a:schemeClr val="tx2"/>
                </a:solidFill>
              </a:rPr>
              <a:t>” akşamdan hazırla.</a:t>
            </a: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69231" y="2045368"/>
            <a:ext cx="5257800" cy="356134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ap="sq" cmpd="thinThick">
            <a:solidFill>
              <a:schemeClr val="accent1">
                <a:lumMod val="75000"/>
                <a:alpha val="98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Sınava 1 Gün Kala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="" xmlns:a16="http://schemas.microsoft.com/office/drawing/2014/main" id="{A3EAF06D-0F07-4727-9B3F-DCEF99532475}"/>
              </a:ext>
            </a:extLst>
          </p:cNvPr>
          <p:cNvSpPr txBox="1"/>
          <p:nvPr/>
        </p:nvSpPr>
        <p:spPr>
          <a:xfrm>
            <a:off x="6441440" y="4450080"/>
            <a:ext cx="5281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accent3">
                    <a:lumMod val="75000"/>
                  </a:schemeClr>
                </a:solidFill>
              </a:rPr>
              <a:t>Sınava gireceğin salon ve sıra numarasını e-okuldan öğren. Sınav giriş belgen sınava gireceğin salonda sıranda olacak.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35314" y="1729143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Mutlaka Kahvaltı Yapın.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835313" y="2276803"/>
            <a:ext cx="57751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Beynimizin büyüklüğü vücudumuzun % 2’si kadar olmasına rağmen enerjimizin % 20’sini kullanır. Eğer kahvaltı yapmazsanız, sınavda beyniniz verimli çalışmaz dikkat ve odaklanma sorunları yaşabilirsiniz.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0359"/>
            <a:ext cx="4944979" cy="335681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Günü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10854</TotalTime>
  <Words>812</Words>
  <Application>Microsoft Office PowerPoint</Application>
  <PresentationFormat>Özel</PresentationFormat>
  <Paragraphs>151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Office Theme</vt:lpstr>
      <vt:lpstr>SINAV ÖNCESİ ÖNERİLER</vt:lpstr>
      <vt:lpstr>Sınav Yaklaşırken</vt:lpstr>
      <vt:lpstr>Sınav Yaklaşırken</vt:lpstr>
      <vt:lpstr>Sınav Yaklaşırken</vt:lpstr>
      <vt:lpstr>Sınav Yaklaşırken</vt:lpstr>
      <vt:lpstr>Sınav Yaklaşırken</vt:lpstr>
      <vt:lpstr>Sınava 1 Gün Kala</vt:lpstr>
      <vt:lpstr>Sınava 1 Gün Kala</vt:lpstr>
      <vt:lpstr>Sınav Günü</vt:lpstr>
      <vt:lpstr>Sınav Günü</vt:lpstr>
      <vt:lpstr>Sınav Günü</vt:lpstr>
      <vt:lpstr>Sınav Günü</vt:lpstr>
      <vt:lpstr>Sınav Günü</vt:lpstr>
      <vt:lpstr>Sınav Günü</vt:lpstr>
      <vt:lpstr>Sınav Anı</vt:lpstr>
      <vt:lpstr>Sınav Anı</vt:lpstr>
      <vt:lpstr>Sınav Anı</vt:lpstr>
      <vt:lpstr>Sınav Anı</vt:lpstr>
      <vt:lpstr>Sınav Anı</vt:lpstr>
      <vt:lpstr>Sınav Anı</vt:lpstr>
      <vt:lpstr>Sınav Anı</vt:lpstr>
      <vt:lpstr>Sınav Anı</vt:lpstr>
      <vt:lpstr>Sınav Anı</vt:lpstr>
      <vt:lpstr>Sınav Anı</vt:lpstr>
      <vt:lpstr>Sınav Anı</vt:lpstr>
      <vt:lpstr>Sınavda Başarılar Dileriz…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PC</cp:lastModifiedBy>
  <cp:revision>562</cp:revision>
  <dcterms:created xsi:type="dcterms:W3CDTF">2014-12-21T04:26:02Z</dcterms:created>
  <dcterms:modified xsi:type="dcterms:W3CDTF">2023-05-30T06:52:21Z</dcterms:modified>
</cp:coreProperties>
</file>