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Public Sans" panose="020B0604020202020204" charset="-94"/>
      <p:regular r:id="rId15"/>
    </p:embeddedFont>
    <p:embeddedFont>
      <p:font typeface="Roboto Bold" panose="02000000000000000000" pitchFamily="2" charset="0"/>
      <p:bold r:id="rId16"/>
    </p:embeddedFont>
    <p:embeddedFont>
      <p:font typeface="Arimo" panose="020B0604020202020204" charset="0"/>
      <p:regular r:id="rId17"/>
    </p:embeddedFont>
    <p:embeddedFont>
      <p:font typeface="Baloo" panose="020B0604020202020204" charset="-94"/>
      <p:regular r:id="rId18"/>
    </p:embeddedFont>
    <p:embeddedFont>
      <p:font typeface="Calibri" panose="020F0502020204030204" pitchFamily="34" charset="0"/>
      <p:regular r:id="rId19"/>
      <p:bold r:id="rId20"/>
      <p:italic r:id="rId21"/>
      <p:boldItalic r:id="rId22"/>
    </p:embeddedFont>
    <p:embeddedFont>
      <p:font typeface="CS Gordon Serif" panose="020B0604020202020204" charset="0"/>
      <p:regular r:id="rId23"/>
    </p:embeddedFont>
    <p:embeddedFont>
      <p:font typeface="Public Sans Bold" panose="020B0604020202020204" charset="-94"/>
      <p:regular r:id="rId24"/>
    </p:embeddedFont>
    <p:embeddedFont>
      <p:font typeface="Roboto" panose="02000000000000000000" pitchFamily="2" charset="0"/>
      <p:regular r:id="rId25"/>
      <p:bold r:id="rId26"/>
      <p:italic r:id="rId27"/>
      <p:boldItalic r:id="rId28"/>
    </p:embeddedFont>
    <p:embeddedFont>
      <p:font typeface="Capriola" panose="020B0604020202020204" charset="-9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2AD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35117" y="342900"/>
            <a:ext cx="13520771" cy="94891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5439">
            <a:off x="399853" y="6910983"/>
            <a:ext cx="6677353" cy="3217270"/>
          </a:xfrm>
          <a:prstGeom prst="rect">
            <a:avLst/>
          </a:prstGeom>
        </p:spPr>
      </p:pic>
      <p:sp>
        <p:nvSpPr>
          <p:cNvPr id="4" name="TextBox 4"/>
          <p:cNvSpPr txBox="1"/>
          <p:nvPr/>
        </p:nvSpPr>
        <p:spPr>
          <a:xfrm>
            <a:off x="5848452" y="4248150"/>
            <a:ext cx="9300925" cy="1882788"/>
          </a:xfrm>
          <a:prstGeom prst="rect">
            <a:avLst/>
          </a:prstGeom>
        </p:spPr>
        <p:txBody>
          <a:bodyPr lIns="0" tIns="0" rIns="0" bIns="0" rtlCol="0" anchor="t">
            <a:spAutoFit/>
          </a:bodyPr>
          <a:lstStyle/>
          <a:p>
            <a:pPr algn="ctr">
              <a:lnSpc>
                <a:spcPts val="15399"/>
              </a:lnSpc>
            </a:pPr>
            <a:r>
              <a:rPr lang="en-US" sz="10999">
                <a:solidFill>
                  <a:srgbClr val="3D6E9F"/>
                </a:solidFill>
                <a:latin typeface="Capriola"/>
              </a:rPr>
              <a:t>ÇIK ORTAYA!</a:t>
            </a:r>
          </a:p>
        </p:txBody>
      </p:sp>
      <p:sp>
        <p:nvSpPr>
          <p:cNvPr id="5" name="TextBox 5"/>
          <p:cNvSpPr txBox="1"/>
          <p:nvPr/>
        </p:nvSpPr>
        <p:spPr>
          <a:xfrm>
            <a:off x="5185612" y="1638300"/>
            <a:ext cx="10619780" cy="2985176"/>
          </a:xfrm>
          <a:prstGeom prst="rect">
            <a:avLst/>
          </a:prstGeom>
        </p:spPr>
        <p:txBody>
          <a:bodyPr lIns="0" tIns="0" rIns="0" bIns="0" rtlCol="0" anchor="t">
            <a:spAutoFit/>
          </a:bodyPr>
          <a:lstStyle/>
          <a:p>
            <a:pPr algn="ctr"/>
            <a:r>
              <a:rPr lang="en-US" sz="9699" dirty="0">
                <a:solidFill>
                  <a:srgbClr val="CD6836"/>
                </a:solidFill>
                <a:latin typeface="Baloo"/>
              </a:rPr>
              <a:t>BAŞARI NERDESİN?</a:t>
            </a:r>
          </a:p>
        </p:txBody>
      </p:sp>
      <p:sp>
        <p:nvSpPr>
          <p:cNvPr id="6" name="TextBox 6"/>
          <p:cNvSpPr txBox="1"/>
          <p:nvPr/>
        </p:nvSpPr>
        <p:spPr>
          <a:xfrm>
            <a:off x="-226485" y="735378"/>
            <a:ext cx="3965015" cy="758094"/>
          </a:xfrm>
          <a:prstGeom prst="rect">
            <a:avLst/>
          </a:prstGeom>
        </p:spPr>
        <p:txBody>
          <a:bodyPr lIns="0" tIns="0" rIns="0" bIns="0" rtlCol="0" anchor="t">
            <a:spAutoFit/>
          </a:bodyPr>
          <a:lstStyle/>
          <a:p>
            <a:pPr algn="ctr">
              <a:lnSpc>
                <a:spcPts val="5495"/>
              </a:lnSpc>
            </a:pPr>
            <a:r>
              <a:rPr lang="en-US" sz="6106">
                <a:solidFill>
                  <a:srgbClr val="0F3256"/>
                </a:solidFill>
                <a:latin typeface="CS Gordon Serif"/>
              </a:rPr>
              <a:t>SUNU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985561" y="0"/>
            <a:ext cx="9525" cy="10511046"/>
          </a:xfrm>
          <a:prstGeom prst="rect">
            <a:avLst/>
          </a:prstGeom>
          <a:solidFill>
            <a:srgbClr val="000000">
              <a:alpha val="19608"/>
            </a:srgbClr>
          </a:solidFill>
        </p:spPr>
      </p:sp>
      <p:grpSp>
        <p:nvGrpSpPr>
          <p:cNvPr id="3" name="Group 3"/>
          <p:cNvGrpSpPr/>
          <p:nvPr/>
        </p:nvGrpSpPr>
        <p:grpSpPr>
          <a:xfrm>
            <a:off x="9463065" y="5632393"/>
            <a:ext cx="1054517" cy="1053199"/>
            <a:chOff x="0" y="0"/>
            <a:chExt cx="1406023" cy="1404265"/>
          </a:xfrm>
        </p:grpSpPr>
        <p:pic>
          <p:nvPicPr>
            <p:cNvPr id="4" name="Picture 4"/>
            <p:cNvPicPr>
              <a:picLocks noChangeAspect="1"/>
            </p:cNvPicPr>
            <p:nvPr/>
          </p:nvPicPr>
          <p:blipFill>
            <a:blip r:embed="rId2"/>
            <a:srcRect/>
            <a:stretch>
              <a:fillRect/>
            </a:stretch>
          </p:blipFill>
          <p:spPr>
            <a:xfrm>
              <a:off x="0" y="0"/>
              <a:ext cx="1406023" cy="1404265"/>
            </a:xfrm>
            <a:prstGeom prst="rect">
              <a:avLst/>
            </a:prstGeom>
          </p:spPr>
        </p:pic>
        <p:grpSp>
          <p:nvGrpSpPr>
            <p:cNvPr id="5" name="Group 5"/>
            <p:cNvGrpSpPr/>
            <p:nvPr/>
          </p:nvGrpSpPr>
          <p:grpSpPr>
            <a:xfrm>
              <a:off x="238094" y="237215"/>
              <a:ext cx="929835" cy="92983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7" name="Group 7"/>
          <p:cNvGrpSpPr/>
          <p:nvPr/>
        </p:nvGrpSpPr>
        <p:grpSpPr>
          <a:xfrm>
            <a:off x="9463065" y="7498182"/>
            <a:ext cx="1054517" cy="1053199"/>
            <a:chOff x="0" y="0"/>
            <a:chExt cx="1406023" cy="1404265"/>
          </a:xfrm>
        </p:grpSpPr>
        <p:pic>
          <p:nvPicPr>
            <p:cNvPr id="8" name="Picture 8"/>
            <p:cNvPicPr>
              <a:picLocks noChangeAspect="1"/>
            </p:cNvPicPr>
            <p:nvPr/>
          </p:nvPicPr>
          <p:blipFill>
            <a:blip r:embed="rId2"/>
            <a:srcRect/>
            <a:stretch>
              <a:fillRect/>
            </a:stretch>
          </p:blipFill>
          <p:spPr>
            <a:xfrm>
              <a:off x="0" y="0"/>
              <a:ext cx="1406023" cy="1404265"/>
            </a:xfrm>
            <a:prstGeom prst="rect">
              <a:avLst/>
            </a:prstGeom>
          </p:spPr>
        </p:pic>
        <p:grpSp>
          <p:nvGrpSpPr>
            <p:cNvPr id="9" name="Group 9"/>
            <p:cNvGrpSpPr/>
            <p:nvPr/>
          </p:nvGrpSpPr>
          <p:grpSpPr>
            <a:xfrm>
              <a:off x="238094" y="237215"/>
              <a:ext cx="929835" cy="92983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1" name="Group 11"/>
          <p:cNvGrpSpPr/>
          <p:nvPr/>
        </p:nvGrpSpPr>
        <p:grpSpPr>
          <a:xfrm>
            <a:off x="9463065" y="1972414"/>
            <a:ext cx="1054517" cy="1053199"/>
            <a:chOff x="0" y="0"/>
            <a:chExt cx="1406023" cy="1404265"/>
          </a:xfrm>
        </p:grpSpPr>
        <p:pic>
          <p:nvPicPr>
            <p:cNvPr id="12" name="Picture 12"/>
            <p:cNvPicPr>
              <a:picLocks noChangeAspect="1"/>
            </p:cNvPicPr>
            <p:nvPr/>
          </p:nvPicPr>
          <p:blipFill>
            <a:blip r:embed="rId2"/>
            <a:srcRect/>
            <a:stretch>
              <a:fillRect/>
            </a:stretch>
          </p:blipFill>
          <p:spPr>
            <a:xfrm>
              <a:off x="0" y="0"/>
              <a:ext cx="1406023" cy="1404265"/>
            </a:xfrm>
            <a:prstGeom prst="rect">
              <a:avLst/>
            </a:prstGeom>
          </p:spPr>
        </p:pic>
        <p:grpSp>
          <p:nvGrpSpPr>
            <p:cNvPr id="13" name="Group 13"/>
            <p:cNvGrpSpPr/>
            <p:nvPr/>
          </p:nvGrpSpPr>
          <p:grpSpPr>
            <a:xfrm>
              <a:off x="238094" y="237215"/>
              <a:ext cx="929835" cy="92983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5" name="Group 15"/>
          <p:cNvGrpSpPr/>
          <p:nvPr/>
        </p:nvGrpSpPr>
        <p:grpSpPr>
          <a:xfrm>
            <a:off x="9463065" y="3838202"/>
            <a:ext cx="1054517" cy="1053199"/>
            <a:chOff x="0" y="0"/>
            <a:chExt cx="1406023" cy="1404265"/>
          </a:xfrm>
        </p:grpSpPr>
        <p:pic>
          <p:nvPicPr>
            <p:cNvPr id="16" name="Picture 16"/>
            <p:cNvPicPr>
              <a:picLocks noChangeAspect="1"/>
            </p:cNvPicPr>
            <p:nvPr/>
          </p:nvPicPr>
          <p:blipFill>
            <a:blip r:embed="rId2"/>
            <a:srcRect/>
            <a:stretch>
              <a:fillRect/>
            </a:stretch>
          </p:blipFill>
          <p:spPr>
            <a:xfrm>
              <a:off x="0" y="0"/>
              <a:ext cx="1406023" cy="1404265"/>
            </a:xfrm>
            <a:prstGeom prst="rect">
              <a:avLst/>
            </a:prstGeom>
          </p:spPr>
        </p:pic>
        <p:grpSp>
          <p:nvGrpSpPr>
            <p:cNvPr id="17" name="Group 17"/>
            <p:cNvGrpSpPr/>
            <p:nvPr/>
          </p:nvGrpSpPr>
          <p:grpSpPr>
            <a:xfrm>
              <a:off x="238094" y="237215"/>
              <a:ext cx="929835" cy="92983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9" name="Group 19"/>
          <p:cNvGrpSpPr/>
          <p:nvPr/>
        </p:nvGrpSpPr>
        <p:grpSpPr>
          <a:xfrm>
            <a:off x="1028700" y="8441961"/>
            <a:ext cx="817361" cy="816339"/>
            <a:chOff x="0" y="0"/>
            <a:chExt cx="1089815" cy="1088453"/>
          </a:xfrm>
        </p:grpSpPr>
        <p:pic>
          <p:nvPicPr>
            <p:cNvPr id="20" name="Picture 20"/>
            <p:cNvPicPr>
              <a:picLocks noChangeAspect="1"/>
            </p:cNvPicPr>
            <p:nvPr/>
          </p:nvPicPr>
          <p:blipFill>
            <a:blip r:embed="rId3"/>
            <a:srcRect/>
            <a:stretch>
              <a:fillRect/>
            </a:stretch>
          </p:blipFill>
          <p:spPr>
            <a:xfrm>
              <a:off x="0" y="0"/>
              <a:ext cx="1089815" cy="1088453"/>
            </a:xfrm>
            <a:prstGeom prst="rect">
              <a:avLst/>
            </a:prstGeom>
          </p:spPr>
        </p:pic>
        <p:sp>
          <p:nvSpPr>
            <p:cNvPr id="21" name="TextBox 21"/>
            <p:cNvSpPr txBox="1"/>
            <p:nvPr/>
          </p:nvSpPr>
          <p:spPr>
            <a:xfrm>
              <a:off x="179935" y="307654"/>
              <a:ext cx="729946" cy="450215"/>
            </a:xfrm>
            <a:prstGeom prst="rect">
              <a:avLst/>
            </a:prstGeom>
          </p:spPr>
          <p:txBody>
            <a:bodyPr lIns="0" tIns="0" rIns="0" bIns="0" rtlCol="0" anchor="t">
              <a:spAutoFit/>
            </a:bodyPr>
            <a:lstStyle/>
            <a:p>
              <a:pPr marL="0" lvl="0" indent="0" algn="ctr">
                <a:lnSpc>
                  <a:spcPts val="2730"/>
                </a:lnSpc>
              </a:pPr>
              <a:r>
                <a:rPr lang="en-US" sz="2100" spc="-63">
                  <a:solidFill>
                    <a:srgbClr val="0F3256"/>
                  </a:solidFill>
                  <a:latin typeface="Roboto"/>
                </a:rPr>
                <a:t>14</a:t>
              </a:r>
            </a:p>
          </p:txBody>
        </p:sp>
      </p:grpSp>
      <p:pic>
        <p:nvPicPr>
          <p:cNvPr id="22" name="Picture 22"/>
          <p:cNvPicPr>
            <a:picLocks noChangeAspect="1"/>
          </p:cNvPicPr>
          <p:nvPr/>
        </p:nvPicPr>
        <p:blipFill>
          <a:blip r:embed="rId4"/>
          <a:srcRect/>
          <a:stretch>
            <a:fillRect/>
          </a:stretch>
        </p:blipFill>
        <p:spPr>
          <a:xfrm>
            <a:off x="1028700" y="3706272"/>
            <a:ext cx="5841662" cy="306687"/>
          </a:xfrm>
          <a:prstGeom prst="rect">
            <a:avLst/>
          </a:prstGeom>
        </p:spPr>
      </p:pic>
      <p:grpSp>
        <p:nvGrpSpPr>
          <p:cNvPr id="23" name="Group 23"/>
          <p:cNvGrpSpPr>
            <a:grpSpLocks noChangeAspect="1"/>
          </p:cNvGrpSpPr>
          <p:nvPr/>
        </p:nvGrpSpPr>
        <p:grpSpPr>
          <a:xfrm>
            <a:off x="1028700" y="3838202"/>
            <a:ext cx="7814410" cy="5657850"/>
            <a:chOff x="0" y="0"/>
            <a:chExt cx="9144000" cy="6620510"/>
          </a:xfrm>
        </p:grpSpPr>
        <p:sp>
          <p:nvSpPr>
            <p:cNvPr id="24" name="Freeform 24"/>
            <p:cNvSpPr/>
            <p:nvPr/>
          </p:nvSpPr>
          <p:spPr>
            <a:xfrm>
              <a:off x="177800" y="212090"/>
              <a:ext cx="8789670" cy="6155690"/>
            </a:xfrm>
            <a:custGeom>
              <a:avLst/>
              <a:gdLst/>
              <a:ahLst/>
              <a:cxnLst/>
              <a:rect l="l" t="t" r="r" b="b"/>
              <a:pathLst>
                <a:path w="8789670" h="6155690">
                  <a:moveTo>
                    <a:pt x="8563610" y="6155690"/>
                  </a:moveTo>
                  <a:lnTo>
                    <a:pt x="224790" y="6155690"/>
                  </a:lnTo>
                  <a:cubicBezTo>
                    <a:pt x="100330" y="6155690"/>
                    <a:pt x="0" y="6055360"/>
                    <a:pt x="0" y="5930900"/>
                  </a:cubicBezTo>
                  <a:lnTo>
                    <a:pt x="0" y="224790"/>
                  </a:lnTo>
                  <a:cubicBezTo>
                    <a:pt x="0" y="100330"/>
                    <a:pt x="100330" y="0"/>
                    <a:pt x="224790" y="0"/>
                  </a:cubicBezTo>
                  <a:lnTo>
                    <a:pt x="8564880" y="0"/>
                  </a:lnTo>
                  <a:cubicBezTo>
                    <a:pt x="8689340" y="0"/>
                    <a:pt x="8789670" y="100330"/>
                    <a:pt x="8789670" y="224790"/>
                  </a:cubicBezTo>
                  <a:lnTo>
                    <a:pt x="8789670" y="5930900"/>
                  </a:lnTo>
                  <a:cubicBezTo>
                    <a:pt x="8789670" y="6054090"/>
                    <a:pt x="8688070" y="6155690"/>
                    <a:pt x="8563610" y="6155690"/>
                  </a:cubicBezTo>
                  <a:close/>
                </a:path>
              </a:pathLst>
            </a:custGeom>
            <a:blipFill>
              <a:blip r:embed="rId5"/>
              <a:stretch>
                <a:fillRect l="-2524" r="-2524"/>
              </a:stretch>
            </a:blipFill>
          </p:spPr>
        </p:sp>
        <p:sp>
          <p:nvSpPr>
            <p:cNvPr id="25" name="Freeform 25"/>
            <p:cNvSpPr/>
            <p:nvPr/>
          </p:nvSpPr>
          <p:spPr>
            <a:xfrm>
              <a:off x="0" y="5080"/>
              <a:ext cx="9144000" cy="6619240"/>
            </a:xfrm>
            <a:custGeom>
              <a:avLst/>
              <a:gdLst/>
              <a:ahLst/>
              <a:cxnLst/>
              <a:rect l="l" t="t" r="r" b="b"/>
              <a:pathLst>
                <a:path w="9144000" h="6619240">
                  <a:moveTo>
                    <a:pt x="9144000" y="6619240"/>
                  </a:moveTo>
                  <a:lnTo>
                    <a:pt x="0" y="6619240"/>
                  </a:lnTo>
                  <a:lnTo>
                    <a:pt x="0" y="0"/>
                  </a:lnTo>
                  <a:lnTo>
                    <a:pt x="9144000" y="0"/>
                  </a:lnTo>
                  <a:lnTo>
                    <a:pt x="9144000" y="6619240"/>
                  </a:lnTo>
                  <a:close/>
                </a:path>
              </a:pathLst>
            </a:custGeom>
            <a:blipFill>
              <a:blip r:embed="rId6"/>
              <a:stretch>
                <a:fillRect t="-19" b="-19"/>
              </a:stretch>
            </a:blipFill>
          </p:spPr>
        </p:sp>
      </p:grpSp>
      <p:sp>
        <p:nvSpPr>
          <p:cNvPr id="26" name="TextBox 26"/>
          <p:cNvSpPr txBox="1"/>
          <p:nvPr/>
        </p:nvSpPr>
        <p:spPr>
          <a:xfrm>
            <a:off x="1168345" y="760139"/>
            <a:ext cx="6746820" cy="2613025"/>
          </a:xfrm>
          <a:prstGeom prst="rect">
            <a:avLst/>
          </a:prstGeom>
        </p:spPr>
        <p:txBody>
          <a:bodyPr lIns="0" tIns="0" rIns="0" bIns="0" rtlCol="0" anchor="t">
            <a:spAutoFit/>
          </a:bodyPr>
          <a:lstStyle/>
          <a:p>
            <a:pPr marL="0" lvl="0" indent="0">
              <a:lnSpc>
                <a:spcPts val="10400"/>
              </a:lnSpc>
            </a:pPr>
            <a:r>
              <a:rPr lang="en-US" sz="8000">
                <a:solidFill>
                  <a:srgbClr val="0F3256"/>
                </a:solidFill>
                <a:latin typeface="Roboto Bold"/>
              </a:rPr>
              <a:t>başarılı olmak için;</a:t>
            </a:r>
          </a:p>
        </p:txBody>
      </p:sp>
      <p:sp>
        <p:nvSpPr>
          <p:cNvPr id="27" name="TextBox 27"/>
          <p:cNvSpPr txBox="1"/>
          <p:nvPr/>
        </p:nvSpPr>
        <p:spPr>
          <a:xfrm>
            <a:off x="10942160" y="2071414"/>
            <a:ext cx="6317140" cy="843915"/>
          </a:xfrm>
          <a:prstGeom prst="rect">
            <a:avLst/>
          </a:prstGeom>
        </p:spPr>
        <p:txBody>
          <a:bodyPr lIns="0" tIns="0" rIns="0" bIns="0" rtlCol="0" anchor="t">
            <a:spAutoFit/>
          </a:bodyPr>
          <a:lstStyle/>
          <a:p>
            <a:pPr>
              <a:lnSpc>
                <a:spcPts val="3314"/>
              </a:lnSpc>
            </a:pPr>
            <a:r>
              <a:rPr lang="en-US" sz="2549">
                <a:solidFill>
                  <a:srgbClr val="0F3256"/>
                </a:solidFill>
                <a:latin typeface="Roboto Bold"/>
              </a:rPr>
              <a:t>Zihinsel sağlığa özen gösterilmesi</a:t>
            </a:r>
          </a:p>
          <a:p>
            <a:pPr>
              <a:lnSpc>
                <a:spcPts val="3314"/>
              </a:lnSpc>
            </a:pPr>
            <a:endParaRPr lang="en-US" sz="2549">
              <a:solidFill>
                <a:srgbClr val="0F3256"/>
              </a:solidFill>
              <a:latin typeface="Roboto Bold"/>
            </a:endParaRPr>
          </a:p>
        </p:txBody>
      </p:sp>
      <p:sp>
        <p:nvSpPr>
          <p:cNvPr id="28" name="TextBox 28"/>
          <p:cNvSpPr txBox="1"/>
          <p:nvPr/>
        </p:nvSpPr>
        <p:spPr>
          <a:xfrm>
            <a:off x="10942160" y="3668172"/>
            <a:ext cx="4442145" cy="1151573"/>
          </a:xfrm>
          <a:prstGeom prst="rect">
            <a:avLst/>
          </a:prstGeom>
        </p:spPr>
        <p:txBody>
          <a:bodyPr lIns="0" tIns="0" rIns="0" bIns="0" rtlCol="0" anchor="t">
            <a:spAutoFit/>
          </a:bodyPr>
          <a:lstStyle/>
          <a:p>
            <a:pPr>
              <a:lnSpc>
                <a:spcPts val="3022"/>
              </a:lnSpc>
            </a:pPr>
            <a:endParaRPr/>
          </a:p>
          <a:p>
            <a:pPr>
              <a:lnSpc>
                <a:spcPts val="3022"/>
              </a:lnSpc>
            </a:pPr>
            <a:r>
              <a:rPr lang="en-US" sz="2325">
                <a:solidFill>
                  <a:srgbClr val="0F3256"/>
                </a:solidFill>
                <a:latin typeface="Roboto Bold"/>
              </a:rPr>
              <a:t>İnsanın kendini tanıması</a:t>
            </a:r>
          </a:p>
          <a:p>
            <a:pPr>
              <a:lnSpc>
                <a:spcPts val="3022"/>
              </a:lnSpc>
            </a:pPr>
            <a:endParaRPr lang="en-US" sz="2325">
              <a:solidFill>
                <a:srgbClr val="0F3256"/>
              </a:solidFill>
              <a:latin typeface="Roboto Bold"/>
            </a:endParaRPr>
          </a:p>
        </p:txBody>
      </p:sp>
      <p:sp>
        <p:nvSpPr>
          <p:cNvPr id="29" name="TextBox 29"/>
          <p:cNvSpPr txBox="1"/>
          <p:nvPr/>
        </p:nvSpPr>
        <p:spPr>
          <a:xfrm>
            <a:off x="10942160" y="5805212"/>
            <a:ext cx="4442145" cy="705803"/>
          </a:xfrm>
          <a:prstGeom prst="rect">
            <a:avLst/>
          </a:prstGeom>
        </p:spPr>
        <p:txBody>
          <a:bodyPr lIns="0" tIns="0" rIns="0" bIns="0" rtlCol="0" anchor="t">
            <a:spAutoFit/>
          </a:bodyPr>
          <a:lstStyle/>
          <a:p>
            <a:pPr>
              <a:lnSpc>
                <a:spcPts val="2827"/>
              </a:lnSpc>
            </a:pPr>
            <a:r>
              <a:rPr lang="en-US" sz="2175">
                <a:solidFill>
                  <a:srgbClr val="0F3256"/>
                </a:solidFill>
                <a:latin typeface="Roboto Bold"/>
              </a:rPr>
              <a:t>Planlı davranmak</a:t>
            </a:r>
          </a:p>
          <a:p>
            <a:pPr>
              <a:lnSpc>
                <a:spcPts val="2827"/>
              </a:lnSpc>
            </a:pPr>
            <a:endParaRPr lang="en-US" sz="2175">
              <a:solidFill>
                <a:srgbClr val="0F3256"/>
              </a:solidFill>
              <a:latin typeface="Roboto Bold"/>
            </a:endParaRPr>
          </a:p>
        </p:txBody>
      </p:sp>
      <p:sp>
        <p:nvSpPr>
          <p:cNvPr id="30" name="TextBox 30"/>
          <p:cNvSpPr txBox="1"/>
          <p:nvPr/>
        </p:nvSpPr>
        <p:spPr>
          <a:xfrm>
            <a:off x="10942160" y="7656932"/>
            <a:ext cx="4442145" cy="788670"/>
          </a:xfrm>
          <a:prstGeom prst="rect">
            <a:avLst/>
          </a:prstGeom>
        </p:spPr>
        <p:txBody>
          <a:bodyPr lIns="0" tIns="0" rIns="0" bIns="0" rtlCol="0" anchor="t">
            <a:spAutoFit/>
          </a:bodyPr>
          <a:lstStyle/>
          <a:p>
            <a:pPr>
              <a:lnSpc>
                <a:spcPts val="3120"/>
              </a:lnSpc>
            </a:pPr>
            <a:r>
              <a:rPr lang="en-US" sz="2400">
                <a:solidFill>
                  <a:srgbClr val="0F3256"/>
                </a:solidFill>
                <a:latin typeface="Roboto Bold"/>
              </a:rPr>
              <a:t>Öz disiplin</a:t>
            </a:r>
          </a:p>
          <a:p>
            <a:pPr>
              <a:lnSpc>
                <a:spcPts val="3120"/>
              </a:lnSpc>
            </a:pPr>
            <a:endParaRPr lang="en-US" sz="2400">
              <a:solidFill>
                <a:srgbClr val="0F3256"/>
              </a:solidFill>
              <a:latin typeface="Roboto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985561" y="0"/>
            <a:ext cx="9525" cy="10511046"/>
          </a:xfrm>
          <a:prstGeom prst="rect">
            <a:avLst/>
          </a:prstGeom>
          <a:solidFill>
            <a:srgbClr val="000000">
              <a:alpha val="19608"/>
            </a:srgbClr>
          </a:solidFill>
        </p:spPr>
      </p:sp>
      <p:grpSp>
        <p:nvGrpSpPr>
          <p:cNvPr id="3" name="Group 3"/>
          <p:cNvGrpSpPr/>
          <p:nvPr/>
        </p:nvGrpSpPr>
        <p:grpSpPr>
          <a:xfrm>
            <a:off x="9463065" y="5632393"/>
            <a:ext cx="1054517" cy="1053199"/>
            <a:chOff x="0" y="0"/>
            <a:chExt cx="1406023" cy="1404265"/>
          </a:xfrm>
        </p:grpSpPr>
        <p:pic>
          <p:nvPicPr>
            <p:cNvPr id="4" name="Picture 4"/>
            <p:cNvPicPr>
              <a:picLocks noChangeAspect="1"/>
            </p:cNvPicPr>
            <p:nvPr/>
          </p:nvPicPr>
          <p:blipFill>
            <a:blip r:embed="rId2"/>
            <a:srcRect/>
            <a:stretch>
              <a:fillRect/>
            </a:stretch>
          </p:blipFill>
          <p:spPr>
            <a:xfrm>
              <a:off x="0" y="0"/>
              <a:ext cx="1406023" cy="1404265"/>
            </a:xfrm>
            <a:prstGeom prst="rect">
              <a:avLst/>
            </a:prstGeom>
          </p:spPr>
        </p:pic>
        <p:grpSp>
          <p:nvGrpSpPr>
            <p:cNvPr id="5" name="Group 5"/>
            <p:cNvGrpSpPr/>
            <p:nvPr/>
          </p:nvGrpSpPr>
          <p:grpSpPr>
            <a:xfrm>
              <a:off x="238094" y="237215"/>
              <a:ext cx="929835" cy="92983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7" name="Group 7"/>
          <p:cNvGrpSpPr/>
          <p:nvPr/>
        </p:nvGrpSpPr>
        <p:grpSpPr>
          <a:xfrm>
            <a:off x="9463065" y="7498182"/>
            <a:ext cx="1054517" cy="1053199"/>
            <a:chOff x="0" y="0"/>
            <a:chExt cx="1406023" cy="1404265"/>
          </a:xfrm>
        </p:grpSpPr>
        <p:pic>
          <p:nvPicPr>
            <p:cNvPr id="8" name="Picture 8"/>
            <p:cNvPicPr>
              <a:picLocks noChangeAspect="1"/>
            </p:cNvPicPr>
            <p:nvPr/>
          </p:nvPicPr>
          <p:blipFill>
            <a:blip r:embed="rId2"/>
            <a:srcRect/>
            <a:stretch>
              <a:fillRect/>
            </a:stretch>
          </p:blipFill>
          <p:spPr>
            <a:xfrm>
              <a:off x="0" y="0"/>
              <a:ext cx="1406023" cy="1404265"/>
            </a:xfrm>
            <a:prstGeom prst="rect">
              <a:avLst/>
            </a:prstGeom>
          </p:spPr>
        </p:pic>
        <p:grpSp>
          <p:nvGrpSpPr>
            <p:cNvPr id="9" name="Group 9"/>
            <p:cNvGrpSpPr/>
            <p:nvPr/>
          </p:nvGrpSpPr>
          <p:grpSpPr>
            <a:xfrm>
              <a:off x="238094" y="237215"/>
              <a:ext cx="929835" cy="92983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1" name="Group 11"/>
          <p:cNvGrpSpPr/>
          <p:nvPr/>
        </p:nvGrpSpPr>
        <p:grpSpPr>
          <a:xfrm>
            <a:off x="9463065" y="1972414"/>
            <a:ext cx="1054517" cy="1053199"/>
            <a:chOff x="0" y="0"/>
            <a:chExt cx="1406023" cy="1404265"/>
          </a:xfrm>
        </p:grpSpPr>
        <p:pic>
          <p:nvPicPr>
            <p:cNvPr id="12" name="Picture 12"/>
            <p:cNvPicPr>
              <a:picLocks noChangeAspect="1"/>
            </p:cNvPicPr>
            <p:nvPr/>
          </p:nvPicPr>
          <p:blipFill>
            <a:blip r:embed="rId2"/>
            <a:srcRect/>
            <a:stretch>
              <a:fillRect/>
            </a:stretch>
          </p:blipFill>
          <p:spPr>
            <a:xfrm>
              <a:off x="0" y="0"/>
              <a:ext cx="1406023" cy="1404265"/>
            </a:xfrm>
            <a:prstGeom prst="rect">
              <a:avLst/>
            </a:prstGeom>
          </p:spPr>
        </p:pic>
        <p:grpSp>
          <p:nvGrpSpPr>
            <p:cNvPr id="13" name="Group 13"/>
            <p:cNvGrpSpPr/>
            <p:nvPr/>
          </p:nvGrpSpPr>
          <p:grpSpPr>
            <a:xfrm>
              <a:off x="238094" y="237215"/>
              <a:ext cx="929835" cy="92983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5" name="Group 15"/>
          <p:cNvGrpSpPr/>
          <p:nvPr/>
        </p:nvGrpSpPr>
        <p:grpSpPr>
          <a:xfrm>
            <a:off x="9463065" y="3838202"/>
            <a:ext cx="1054517" cy="1053199"/>
            <a:chOff x="0" y="0"/>
            <a:chExt cx="1406023" cy="1404265"/>
          </a:xfrm>
        </p:grpSpPr>
        <p:pic>
          <p:nvPicPr>
            <p:cNvPr id="16" name="Picture 16"/>
            <p:cNvPicPr>
              <a:picLocks noChangeAspect="1"/>
            </p:cNvPicPr>
            <p:nvPr/>
          </p:nvPicPr>
          <p:blipFill>
            <a:blip r:embed="rId2"/>
            <a:srcRect/>
            <a:stretch>
              <a:fillRect/>
            </a:stretch>
          </p:blipFill>
          <p:spPr>
            <a:xfrm>
              <a:off x="0" y="0"/>
              <a:ext cx="1406023" cy="1404265"/>
            </a:xfrm>
            <a:prstGeom prst="rect">
              <a:avLst/>
            </a:prstGeom>
          </p:spPr>
        </p:pic>
        <p:grpSp>
          <p:nvGrpSpPr>
            <p:cNvPr id="17" name="Group 17"/>
            <p:cNvGrpSpPr/>
            <p:nvPr/>
          </p:nvGrpSpPr>
          <p:grpSpPr>
            <a:xfrm>
              <a:off x="238094" y="237215"/>
              <a:ext cx="929835" cy="92983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9" name="Group 19"/>
          <p:cNvGrpSpPr/>
          <p:nvPr/>
        </p:nvGrpSpPr>
        <p:grpSpPr>
          <a:xfrm>
            <a:off x="1028700" y="8441961"/>
            <a:ext cx="817361" cy="816339"/>
            <a:chOff x="0" y="0"/>
            <a:chExt cx="1089815" cy="1088453"/>
          </a:xfrm>
        </p:grpSpPr>
        <p:pic>
          <p:nvPicPr>
            <p:cNvPr id="20" name="Picture 20"/>
            <p:cNvPicPr>
              <a:picLocks noChangeAspect="1"/>
            </p:cNvPicPr>
            <p:nvPr/>
          </p:nvPicPr>
          <p:blipFill>
            <a:blip r:embed="rId3"/>
            <a:srcRect/>
            <a:stretch>
              <a:fillRect/>
            </a:stretch>
          </p:blipFill>
          <p:spPr>
            <a:xfrm>
              <a:off x="0" y="0"/>
              <a:ext cx="1089815" cy="1088453"/>
            </a:xfrm>
            <a:prstGeom prst="rect">
              <a:avLst/>
            </a:prstGeom>
          </p:spPr>
        </p:pic>
        <p:sp>
          <p:nvSpPr>
            <p:cNvPr id="21" name="TextBox 21"/>
            <p:cNvSpPr txBox="1"/>
            <p:nvPr/>
          </p:nvSpPr>
          <p:spPr>
            <a:xfrm>
              <a:off x="179935" y="307654"/>
              <a:ext cx="729946" cy="450215"/>
            </a:xfrm>
            <a:prstGeom prst="rect">
              <a:avLst/>
            </a:prstGeom>
          </p:spPr>
          <p:txBody>
            <a:bodyPr lIns="0" tIns="0" rIns="0" bIns="0" rtlCol="0" anchor="t">
              <a:spAutoFit/>
            </a:bodyPr>
            <a:lstStyle/>
            <a:p>
              <a:pPr marL="0" lvl="0" indent="0" algn="ctr">
                <a:lnSpc>
                  <a:spcPts val="2730"/>
                </a:lnSpc>
              </a:pPr>
              <a:r>
                <a:rPr lang="en-US" sz="2100" spc="-63">
                  <a:solidFill>
                    <a:srgbClr val="0F3256"/>
                  </a:solidFill>
                  <a:latin typeface="Roboto"/>
                </a:rPr>
                <a:t>14</a:t>
              </a:r>
            </a:p>
          </p:txBody>
        </p:sp>
      </p:grpSp>
      <p:pic>
        <p:nvPicPr>
          <p:cNvPr id="22" name="Picture 22"/>
          <p:cNvPicPr>
            <a:picLocks noChangeAspect="1"/>
          </p:cNvPicPr>
          <p:nvPr/>
        </p:nvPicPr>
        <p:blipFill>
          <a:blip r:embed="rId4"/>
          <a:srcRect/>
          <a:stretch>
            <a:fillRect/>
          </a:stretch>
        </p:blipFill>
        <p:spPr>
          <a:xfrm>
            <a:off x="1028700" y="3706272"/>
            <a:ext cx="5841662" cy="306687"/>
          </a:xfrm>
          <a:prstGeom prst="rect">
            <a:avLst/>
          </a:prstGeom>
        </p:spPr>
      </p:pic>
      <p:grpSp>
        <p:nvGrpSpPr>
          <p:cNvPr id="23" name="Group 23"/>
          <p:cNvGrpSpPr>
            <a:grpSpLocks noChangeAspect="1"/>
          </p:cNvGrpSpPr>
          <p:nvPr/>
        </p:nvGrpSpPr>
        <p:grpSpPr>
          <a:xfrm>
            <a:off x="1028700" y="3838202"/>
            <a:ext cx="7814410" cy="5657850"/>
            <a:chOff x="0" y="0"/>
            <a:chExt cx="9144000" cy="6620510"/>
          </a:xfrm>
        </p:grpSpPr>
        <p:sp>
          <p:nvSpPr>
            <p:cNvPr id="24" name="Freeform 24"/>
            <p:cNvSpPr/>
            <p:nvPr/>
          </p:nvSpPr>
          <p:spPr>
            <a:xfrm>
              <a:off x="177800" y="212090"/>
              <a:ext cx="8789670" cy="6155690"/>
            </a:xfrm>
            <a:custGeom>
              <a:avLst/>
              <a:gdLst/>
              <a:ahLst/>
              <a:cxnLst/>
              <a:rect l="l" t="t" r="r" b="b"/>
              <a:pathLst>
                <a:path w="8789670" h="6155690">
                  <a:moveTo>
                    <a:pt x="8563610" y="6155690"/>
                  </a:moveTo>
                  <a:lnTo>
                    <a:pt x="224790" y="6155690"/>
                  </a:lnTo>
                  <a:cubicBezTo>
                    <a:pt x="100330" y="6155690"/>
                    <a:pt x="0" y="6055360"/>
                    <a:pt x="0" y="5930900"/>
                  </a:cubicBezTo>
                  <a:lnTo>
                    <a:pt x="0" y="224790"/>
                  </a:lnTo>
                  <a:cubicBezTo>
                    <a:pt x="0" y="100330"/>
                    <a:pt x="100330" y="0"/>
                    <a:pt x="224790" y="0"/>
                  </a:cubicBezTo>
                  <a:lnTo>
                    <a:pt x="8564880" y="0"/>
                  </a:lnTo>
                  <a:cubicBezTo>
                    <a:pt x="8689340" y="0"/>
                    <a:pt x="8789670" y="100330"/>
                    <a:pt x="8789670" y="224790"/>
                  </a:cubicBezTo>
                  <a:lnTo>
                    <a:pt x="8789670" y="5930900"/>
                  </a:lnTo>
                  <a:cubicBezTo>
                    <a:pt x="8789670" y="6054090"/>
                    <a:pt x="8688070" y="6155690"/>
                    <a:pt x="8563610" y="6155690"/>
                  </a:cubicBezTo>
                  <a:close/>
                </a:path>
              </a:pathLst>
            </a:custGeom>
            <a:blipFill>
              <a:blip r:embed="rId5"/>
              <a:stretch>
                <a:fillRect t="-55185" b="-55185"/>
              </a:stretch>
            </a:blipFill>
          </p:spPr>
        </p:sp>
        <p:sp>
          <p:nvSpPr>
            <p:cNvPr id="25" name="Freeform 25"/>
            <p:cNvSpPr/>
            <p:nvPr/>
          </p:nvSpPr>
          <p:spPr>
            <a:xfrm>
              <a:off x="0" y="5080"/>
              <a:ext cx="9144000" cy="6619240"/>
            </a:xfrm>
            <a:custGeom>
              <a:avLst/>
              <a:gdLst/>
              <a:ahLst/>
              <a:cxnLst/>
              <a:rect l="l" t="t" r="r" b="b"/>
              <a:pathLst>
                <a:path w="9144000" h="6619240">
                  <a:moveTo>
                    <a:pt x="9144000" y="6619240"/>
                  </a:moveTo>
                  <a:lnTo>
                    <a:pt x="0" y="6619240"/>
                  </a:lnTo>
                  <a:lnTo>
                    <a:pt x="0" y="0"/>
                  </a:lnTo>
                  <a:lnTo>
                    <a:pt x="9144000" y="0"/>
                  </a:lnTo>
                  <a:lnTo>
                    <a:pt x="9144000" y="6619240"/>
                  </a:lnTo>
                  <a:close/>
                </a:path>
              </a:pathLst>
            </a:custGeom>
            <a:blipFill>
              <a:blip r:embed="rId6"/>
              <a:stretch>
                <a:fillRect t="-19" b="-19"/>
              </a:stretch>
            </a:blipFill>
          </p:spPr>
        </p:sp>
      </p:grpSp>
      <p:sp>
        <p:nvSpPr>
          <p:cNvPr id="26" name="TextBox 26"/>
          <p:cNvSpPr txBox="1"/>
          <p:nvPr/>
        </p:nvSpPr>
        <p:spPr>
          <a:xfrm>
            <a:off x="1168345" y="760139"/>
            <a:ext cx="6746820" cy="2613025"/>
          </a:xfrm>
          <a:prstGeom prst="rect">
            <a:avLst/>
          </a:prstGeom>
        </p:spPr>
        <p:txBody>
          <a:bodyPr lIns="0" tIns="0" rIns="0" bIns="0" rtlCol="0" anchor="t">
            <a:spAutoFit/>
          </a:bodyPr>
          <a:lstStyle/>
          <a:p>
            <a:pPr marL="0" lvl="0" indent="0">
              <a:lnSpc>
                <a:spcPts val="10400"/>
              </a:lnSpc>
            </a:pPr>
            <a:r>
              <a:rPr lang="en-US" sz="8000">
                <a:solidFill>
                  <a:srgbClr val="0F3256"/>
                </a:solidFill>
                <a:latin typeface="Roboto Bold"/>
              </a:rPr>
              <a:t>başarılı olmak için;</a:t>
            </a:r>
          </a:p>
        </p:txBody>
      </p:sp>
      <p:sp>
        <p:nvSpPr>
          <p:cNvPr id="27" name="TextBox 27"/>
          <p:cNvSpPr txBox="1"/>
          <p:nvPr/>
        </p:nvSpPr>
        <p:spPr>
          <a:xfrm>
            <a:off x="10942160" y="2071414"/>
            <a:ext cx="6317140" cy="843915"/>
          </a:xfrm>
          <a:prstGeom prst="rect">
            <a:avLst/>
          </a:prstGeom>
        </p:spPr>
        <p:txBody>
          <a:bodyPr lIns="0" tIns="0" rIns="0" bIns="0" rtlCol="0" anchor="t">
            <a:spAutoFit/>
          </a:bodyPr>
          <a:lstStyle/>
          <a:p>
            <a:pPr>
              <a:lnSpc>
                <a:spcPts val="3314"/>
              </a:lnSpc>
            </a:pPr>
            <a:r>
              <a:rPr lang="en-US" sz="2549">
                <a:solidFill>
                  <a:srgbClr val="0F3256"/>
                </a:solidFill>
                <a:latin typeface="Roboto Bold"/>
              </a:rPr>
              <a:t>Mazeretlere yer vermemek</a:t>
            </a:r>
          </a:p>
          <a:p>
            <a:pPr>
              <a:lnSpc>
                <a:spcPts val="3314"/>
              </a:lnSpc>
            </a:pPr>
            <a:endParaRPr lang="en-US" sz="2549">
              <a:solidFill>
                <a:srgbClr val="0F3256"/>
              </a:solidFill>
              <a:latin typeface="Roboto Bold"/>
            </a:endParaRPr>
          </a:p>
        </p:txBody>
      </p:sp>
      <p:sp>
        <p:nvSpPr>
          <p:cNvPr id="28" name="TextBox 28"/>
          <p:cNvSpPr txBox="1"/>
          <p:nvPr/>
        </p:nvSpPr>
        <p:spPr>
          <a:xfrm>
            <a:off x="10942160" y="3858672"/>
            <a:ext cx="4442145" cy="770572"/>
          </a:xfrm>
          <a:prstGeom prst="rect">
            <a:avLst/>
          </a:prstGeom>
        </p:spPr>
        <p:txBody>
          <a:bodyPr lIns="0" tIns="0" rIns="0" bIns="0" rtlCol="0" anchor="t">
            <a:spAutoFit/>
          </a:bodyPr>
          <a:lstStyle/>
          <a:p>
            <a:pPr>
              <a:lnSpc>
                <a:spcPts val="3022"/>
              </a:lnSpc>
            </a:pPr>
            <a:r>
              <a:rPr lang="en-US" sz="2325">
                <a:solidFill>
                  <a:srgbClr val="0F3256"/>
                </a:solidFill>
                <a:latin typeface="Roboto Bold"/>
              </a:rPr>
              <a:t>Harekete geçerek aksiyon almak</a:t>
            </a:r>
          </a:p>
          <a:p>
            <a:pPr>
              <a:lnSpc>
                <a:spcPts val="3022"/>
              </a:lnSpc>
            </a:pPr>
            <a:endParaRPr lang="en-US" sz="2325">
              <a:solidFill>
                <a:srgbClr val="0F3256"/>
              </a:solidFill>
              <a:latin typeface="Roboto Bold"/>
            </a:endParaRPr>
          </a:p>
        </p:txBody>
      </p:sp>
      <p:sp>
        <p:nvSpPr>
          <p:cNvPr id="29" name="TextBox 29"/>
          <p:cNvSpPr txBox="1"/>
          <p:nvPr/>
        </p:nvSpPr>
        <p:spPr>
          <a:xfrm>
            <a:off x="10942160" y="5629000"/>
            <a:ext cx="4442145" cy="1058227"/>
          </a:xfrm>
          <a:prstGeom prst="rect">
            <a:avLst/>
          </a:prstGeom>
        </p:spPr>
        <p:txBody>
          <a:bodyPr lIns="0" tIns="0" rIns="0" bIns="0" rtlCol="0" anchor="t">
            <a:spAutoFit/>
          </a:bodyPr>
          <a:lstStyle/>
          <a:p>
            <a:pPr>
              <a:lnSpc>
                <a:spcPts val="2827"/>
              </a:lnSpc>
            </a:pPr>
            <a:r>
              <a:rPr lang="en-US" sz="2175">
                <a:solidFill>
                  <a:srgbClr val="0F3256"/>
                </a:solidFill>
                <a:latin typeface="Roboto Bold"/>
              </a:rPr>
              <a:t>Doğru çevre ve arkadaş edinmek</a:t>
            </a:r>
          </a:p>
          <a:p>
            <a:pPr>
              <a:lnSpc>
                <a:spcPts val="2827"/>
              </a:lnSpc>
            </a:pPr>
            <a:endParaRPr lang="en-US" sz="2175">
              <a:solidFill>
                <a:srgbClr val="0F3256"/>
              </a:solidFill>
              <a:latin typeface="Roboto Bold"/>
            </a:endParaRPr>
          </a:p>
          <a:p>
            <a:pPr>
              <a:lnSpc>
                <a:spcPts val="2827"/>
              </a:lnSpc>
            </a:pPr>
            <a:endParaRPr lang="en-US" sz="2175">
              <a:solidFill>
                <a:srgbClr val="0F3256"/>
              </a:solidFill>
              <a:latin typeface="Roboto Bold"/>
            </a:endParaRPr>
          </a:p>
        </p:txBody>
      </p:sp>
      <p:sp>
        <p:nvSpPr>
          <p:cNvPr id="30" name="TextBox 30"/>
          <p:cNvSpPr txBox="1"/>
          <p:nvPr/>
        </p:nvSpPr>
        <p:spPr>
          <a:xfrm>
            <a:off x="10942160" y="7656932"/>
            <a:ext cx="4442145" cy="788670"/>
          </a:xfrm>
          <a:prstGeom prst="rect">
            <a:avLst/>
          </a:prstGeom>
        </p:spPr>
        <p:txBody>
          <a:bodyPr lIns="0" tIns="0" rIns="0" bIns="0" rtlCol="0" anchor="t">
            <a:spAutoFit/>
          </a:bodyPr>
          <a:lstStyle/>
          <a:p>
            <a:pPr>
              <a:lnSpc>
                <a:spcPts val="3120"/>
              </a:lnSpc>
            </a:pPr>
            <a:r>
              <a:rPr lang="en-US" sz="2400">
                <a:solidFill>
                  <a:srgbClr val="0F3256"/>
                </a:solidFill>
                <a:latin typeface="Roboto Bold"/>
              </a:rPr>
              <a:t>İstikrar</a:t>
            </a:r>
          </a:p>
          <a:p>
            <a:pPr>
              <a:lnSpc>
                <a:spcPts val="3120"/>
              </a:lnSpc>
            </a:pPr>
            <a:endParaRPr lang="en-US" sz="2400">
              <a:solidFill>
                <a:srgbClr val="0F3256"/>
              </a:solidFill>
              <a:latin typeface="Roboto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985561" y="0"/>
            <a:ext cx="9525" cy="10511046"/>
          </a:xfrm>
          <a:prstGeom prst="rect">
            <a:avLst/>
          </a:prstGeom>
          <a:solidFill>
            <a:srgbClr val="000000">
              <a:alpha val="19608"/>
            </a:srgbClr>
          </a:solidFill>
        </p:spPr>
      </p:sp>
      <p:grpSp>
        <p:nvGrpSpPr>
          <p:cNvPr id="3" name="Group 3"/>
          <p:cNvGrpSpPr/>
          <p:nvPr/>
        </p:nvGrpSpPr>
        <p:grpSpPr>
          <a:xfrm>
            <a:off x="9463065" y="5632393"/>
            <a:ext cx="1054517" cy="1053199"/>
            <a:chOff x="0" y="0"/>
            <a:chExt cx="1406023" cy="1404265"/>
          </a:xfrm>
        </p:grpSpPr>
        <p:pic>
          <p:nvPicPr>
            <p:cNvPr id="4" name="Picture 4"/>
            <p:cNvPicPr>
              <a:picLocks noChangeAspect="1"/>
            </p:cNvPicPr>
            <p:nvPr/>
          </p:nvPicPr>
          <p:blipFill>
            <a:blip r:embed="rId2"/>
            <a:srcRect/>
            <a:stretch>
              <a:fillRect/>
            </a:stretch>
          </p:blipFill>
          <p:spPr>
            <a:xfrm>
              <a:off x="0" y="0"/>
              <a:ext cx="1406023" cy="1404265"/>
            </a:xfrm>
            <a:prstGeom prst="rect">
              <a:avLst/>
            </a:prstGeom>
          </p:spPr>
        </p:pic>
        <p:grpSp>
          <p:nvGrpSpPr>
            <p:cNvPr id="5" name="Group 5"/>
            <p:cNvGrpSpPr/>
            <p:nvPr/>
          </p:nvGrpSpPr>
          <p:grpSpPr>
            <a:xfrm>
              <a:off x="238094" y="237215"/>
              <a:ext cx="929835" cy="92983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7" name="Group 7"/>
          <p:cNvGrpSpPr/>
          <p:nvPr/>
        </p:nvGrpSpPr>
        <p:grpSpPr>
          <a:xfrm>
            <a:off x="9463065" y="7498182"/>
            <a:ext cx="1054517" cy="1053199"/>
            <a:chOff x="0" y="0"/>
            <a:chExt cx="1406023" cy="1404265"/>
          </a:xfrm>
        </p:grpSpPr>
        <p:pic>
          <p:nvPicPr>
            <p:cNvPr id="8" name="Picture 8"/>
            <p:cNvPicPr>
              <a:picLocks noChangeAspect="1"/>
            </p:cNvPicPr>
            <p:nvPr/>
          </p:nvPicPr>
          <p:blipFill>
            <a:blip r:embed="rId2"/>
            <a:srcRect/>
            <a:stretch>
              <a:fillRect/>
            </a:stretch>
          </p:blipFill>
          <p:spPr>
            <a:xfrm>
              <a:off x="0" y="0"/>
              <a:ext cx="1406023" cy="1404265"/>
            </a:xfrm>
            <a:prstGeom prst="rect">
              <a:avLst/>
            </a:prstGeom>
          </p:spPr>
        </p:pic>
        <p:grpSp>
          <p:nvGrpSpPr>
            <p:cNvPr id="9" name="Group 9"/>
            <p:cNvGrpSpPr/>
            <p:nvPr/>
          </p:nvGrpSpPr>
          <p:grpSpPr>
            <a:xfrm>
              <a:off x="238094" y="237215"/>
              <a:ext cx="929835" cy="92983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1" name="Group 11"/>
          <p:cNvGrpSpPr/>
          <p:nvPr/>
        </p:nvGrpSpPr>
        <p:grpSpPr>
          <a:xfrm>
            <a:off x="9463065" y="1972414"/>
            <a:ext cx="1054517" cy="1053199"/>
            <a:chOff x="0" y="0"/>
            <a:chExt cx="1406023" cy="1404265"/>
          </a:xfrm>
        </p:grpSpPr>
        <p:pic>
          <p:nvPicPr>
            <p:cNvPr id="12" name="Picture 12"/>
            <p:cNvPicPr>
              <a:picLocks noChangeAspect="1"/>
            </p:cNvPicPr>
            <p:nvPr/>
          </p:nvPicPr>
          <p:blipFill>
            <a:blip r:embed="rId2"/>
            <a:srcRect/>
            <a:stretch>
              <a:fillRect/>
            </a:stretch>
          </p:blipFill>
          <p:spPr>
            <a:xfrm>
              <a:off x="0" y="0"/>
              <a:ext cx="1406023" cy="1404265"/>
            </a:xfrm>
            <a:prstGeom prst="rect">
              <a:avLst/>
            </a:prstGeom>
          </p:spPr>
        </p:pic>
        <p:grpSp>
          <p:nvGrpSpPr>
            <p:cNvPr id="13" name="Group 13"/>
            <p:cNvGrpSpPr/>
            <p:nvPr/>
          </p:nvGrpSpPr>
          <p:grpSpPr>
            <a:xfrm>
              <a:off x="238094" y="237215"/>
              <a:ext cx="929835" cy="92983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5" name="Group 15"/>
          <p:cNvGrpSpPr/>
          <p:nvPr/>
        </p:nvGrpSpPr>
        <p:grpSpPr>
          <a:xfrm>
            <a:off x="9463065" y="3838202"/>
            <a:ext cx="1054517" cy="1053199"/>
            <a:chOff x="0" y="0"/>
            <a:chExt cx="1406023" cy="1404265"/>
          </a:xfrm>
        </p:grpSpPr>
        <p:pic>
          <p:nvPicPr>
            <p:cNvPr id="16" name="Picture 16"/>
            <p:cNvPicPr>
              <a:picLocks noChangeAspect="1"/>
            </p:cNvPicPr>
            <p:nvPr/>
          </p:nvPicPr>
          <p:blipFill>
            <a:blip r:embed="rId2"/>
            <a:srcRect/>
            <a:stretch>
              <a:fillRect/>
            </a:stretch>
          </p:blipFill>
          <p:spPr>
            <a:xfrm>
              <a:off x="0" y="0"/>
              <a:ext cx="1406023" cy="1404265"/>
            </a:xfrm>
            <a:prstGeom prst="rect">
              <a:avLst/>
            </a:prstGeom>
          </p:spPr>
        </p:pic>
        <p:grpSp>
          <p:nvGrpSpPr>
            <p:cNvPr id="17" name="Group 17"/>
            <p:cNvGrpSpPr/>
            <p:nvPr/>
          </p:nvGrpSpPr>
          <p:grpSpPr>
            <a:xfrm>
              <a:off x="238094" y="237215"/>
              <a:ext cx="929835" cy="92983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sp>
        </p:grpSp>
      </p:grpSp>
      <p:grpSp>
        <p:nvGrpSpPr>
          <p:cNvPr id="19" name="Group 19"/>
          <p:cNvGrpSpPr/>
          <p:nvPr/>
        </p:nvGrpSpPr>
        <p:grpSpPr>
          <a:xfrm>
            <a:off x="1028700" y="8441961"/>
            <a:ext cx="817361" cy="816339"/>
            <a:chOff x="0" y="0"/>
            <a:chExt cx="1089815" cy="1088453"/>
          </a:xfrm>
        </p:grpSpPr>
        <p:pic>
          <p:nvPicPr>
            <p:cNvPr id="20" name="Picture 20"/>
            <p:cNvPicPr>
              <a:picLocks noChangeAspect="1"/>
            </p:cNvPicPr>
            <p:nvPr/>
          </p:nvPicPr>
          <p:blipFill>
            <a:blip r:embed="rId3"/>
            <a:srcRect/>
            <a:stretch>
              <a:fillRect/>
            </a:stretch>
          </p:blipFill>
          <p:spPr>
            <a:xfrm>
              <a:off x="0" y="0"/>
              <a:ext cx="1089815" cy="1088453"/>
            </a:xfrm>
            <a:prstGeom prst="rect">
              <a:avLst/>
            </a:prstGeom>
          </p:spPr>
        </p:pic>
        <p:sp>
          <p:nvSpPr>
            <p:cNvPr id="21" name="TextBox 21"/>
            <p:cNvSpPr txBox="1"/>
            <p:nvPr/>
          </p:nvSpPr>
          <p:spPr>
            <a:xfrm>
              <a:off x="179935" y="307654"/>
              <a:ext cx="729946" cy="450215"/>
            </a:xfrm>
            <a:prstGeom prst="rect">
              <a:avLst/>
            </a:prstGeom>
          </p:spPr>
          <p:txBody>
            <a:bodyPr lIns="0" tIns="0" rIns="0" bIns="0" rtlCol="0" anchor="t">
              <a:spAutoFit/>
            </a:bodyPr>
            <a:lstStyle/>
            <a:p>
              <a:pPr marL="0" lvl="0" indent="0" algn="ctr">
                <a:lnSpc>
                  <a:spcPts val="2730"/>
                </a:lnSpc>
              </a:pPr>
              <a:r>
                <a:rPr lang="en-US" sz="2100" spc="-63">
                  <a:solidFill>
                    <a:srgbClr val="0F3256"/>
                  </a:solidFill>
                  <a:latin typeface="Roboto"/>
                </a:rPr>
                <a:t>14</a:t>
              </a:r>
            </a:p>
          </p:txBody>
        </p:sp>
      </p:grpSp>
      <p:pic>
        <p:nvPicPr>
          <p:cNvPr id="22" name="Picture 22"/>
          <p:cNvPicPr>
            <a:picLocks noChangeAspect="1"/>
          </p:cNvPicPr>
          <p:nvPr/>
        </p:nvPicPr>
        <p:blipFill>
          <a:blip r:embed="rId4"/>
          <a:srcRect/>
          <a:stretch>
            <a:fillRect/>
          </a:stretch>
        </p:blipFill>
        <p:spPr>
          <a:xfrm>
            <a:off x="1028700" y="3706272"/>
            <a:ext cx="5841662" cy="306687"/>
          </a:xfrm>
          <a:prstGeom prst="rect">
            <a:avLst/>
          </a:prstGeom>
        </p:spPr>
      </p:pic>
      <p:grpSp>
        <p:nvGrpSpPr>
          <p:cNvPr id="23" name="Group 23"/>
          <p:cNvGrpSpPr>
            <a:grpSpLocks noChangeAspect="1"/>
          </p:cNvGrpSpPr>
          <p:nvPr/>
        </p:nvGrpSpPr>
        <p:grpSpPr>
          <a:xfrm>
            <a:off x="1028700" y="3838202"/>
            <a:ext cx="7814410" cy="5657850"/>
            <a:chOff x="0" y="0"/>
            <a:chExt cx="9144000" cy="6620510"/>
          </a:xfrm>
        </p:grpSpPr>
        <p:sp>
          <p:nvSpPr>
            <p:cNvPr id="24" name="Freeform 24"/>
            <p:cNvSpPr/>
            <p:nvPr/>
          </p:nvSpPr>
          <p:spPr>
            <a:xfrm>
              <a:off x="177800" y="212090"/>
              <a:ext cx="8789670" cy="6155690"/>
            </a:xfrm>
            <a:custGeom>
              <a:avLst/>
              <a:gdLst/>
              <a:ahLst/>
              <a:cxnLst/>
              <a:rect l="l" t="t" r="r" b="b"/>
              <a:pathLst>
                <a:path w="8789670" h="6155690">
                  <a:moveTo>
                    <a:pt x="8563610" y="6155690"/>
                  </a:moveTo>
                  <a:lnTo>
                    <a:pt x="224790" y="6155690"/>
                  </a:lnTo>
                  <a:cubicBezTo>
                    <a:pt x="100330" y="6155690"/>
                    <a:pt x="0" y="6055360"/>
                    <a:pt x="0" y="5930900"/>
                  </a:cubicBezTo>
                  <a:lnTo>
                    <a:pt x="0" y="224790"/>
                  </a:lnTo>
                  <a:cubicBezTo>
                    <a:pt x="0" y="100330"/>
                    <a:pt x="100330" y="0"/>
                    <a:pt x="224790" y="0"/>
                  </a:cubicBezTo>
                  <a:lnTo>
                    <a:pt x="8564880" y="0"/>
                  </a:lnTo>
                  <a:cubicBezTo>
                    <a:pt x="8689340" y="0"/>
                    <a:pt x="8789670" y="100330"/>
                    <a:pt x="8789670" y="224790"/>
                  </a:cubicBezTo>
                  <a:lnTo>
                    <a:pt x="8789670" y="5930900"/>
                  </a:lnTo>
                  <a:cubicBezTo>
                    <a:pt x="8789670" y="6054090"/>
                    <a:pt x="8688070" y="6155690"/>
                    <a:pt x="8563610" y="6155690"/>
                  </a:cubicBezTo>
                  <a:close/>
                </a:path>
              </a:pathLst>
            </a:custGeom>
            <a:blipFill>
              <a:blip r:embed="rId5"/>
              <a:stretch>
                <a:fillRect l="-2508" r="-2508"/>
              </a:stretch>
            </a:blipFill>
          </p:spPr>
        </p:sp>
        <p:sp>
          <p:nvSpPr>
            <p:cNvPr id="25" name="Freeform 25"/>
            <p:cNvSpPr/>
            <p:nvPr/>
          </p:nvSpPr>
          <p:spPr>
            <a:xfrm>
              <a:off x="0" y="5080"/>
              <a:ext cx="9144000" cy="6619240"/>
            </a:xfrm>
            <a:custGeom>
              <a:avLst/>
              <a:gdLst/>
              <a:ahLst/>
              <a:cxnLst/>
              <a:rect l="l" t="t" r="r" b="b"/>
              <a:pathLst>
                <a:path w="9144000" h="6619240">
                  <a:moveTo>
                    <a:pt x="9144000" y="6619240"/>
                  </a:moveTo>
                  <a:lnTo>
                    <a:pt x="0" y="6619240"/>
                  </a:lnTo>
                  <a:lnTo>
                    <a:pt x="0" y="0"/>
                  </a:lnTo>
                  <a:lnTo>
                    <a:pt x="9144000" y="0"/>
                  </a:lnTo>
                  <a:lnTo>
                    <a:pt x="9144000" y="6619240"/>
                  </a:lnTo>
                  <a:close/>
                </a:path>
              </a:pathLst>
            </a:custGeom>
            <a:blipFill>
              <a:blip r:embed="rId6"/>
              <a:stretch>
                <a:fillRect t="-19" b="-19"/>
              </a:stretch>
            </a:blipFill>
          </p:spPr>
        </p:sp>
      </p:grpSp>
      <p:sp>
        <p:nvSpPr>
          <p:cNvPr id="26" name="TextBox 26"/>
          <p:cNvSpPr txBox="1"/>
          <p:nvPr/>
        </p:nvSpPr>
        <p:spPr>
          <a:xfrm>
            <a:off x="1168345" y="760139"/>
            <a:ext cx="6746820" cy="2613025"/>
          </a:xfrm>
          <a:prstGeom prst="rect">
            <a:avLst/>
          </a:prstGeom>
        </p:spPr>
        <p:txBody>
          <a:bodyPr lIns="0" tIns="0" rIns="0" bIns="0" rtlCol="0" anchor="t">
            <a:spAutoFit/>
          </a:bodyPr>
          <a:lstStyle/>
          <a:p>
            <a:pPr marL="0" lvl="0" indent="0">
              <a:lnSpc>
                <a:spcPts val="10400"/>
              </a:lnSpc>
            </a:pPr>
            <a:r>
              <a:rPr lang="en-US" sz="8000">
                <a:solidFill>
                  <a:srgbClr val="0F3256"/>
                </a:solidFill>
                <a:latin typeface="Roboto Bold"/>
              </a:rPr>
              <a:t>başarılı olmak için;</a:t>
            </a:r>
          </a:p>
        </p:txBody>
      </p:sp>
      <p:sp>
        <p:nvSpPr>
          <p:cNvPr id="27" name="TextBox 27"/>
          <p:cNvSpPr txBox="1"/>
          <p:nvPr/>
        </p:nvSpPr>
        <p:spPr>
          <a:xfrm>
            <a:off x="10942160" y="2071414"/>
            <a:ext cx="6317140" cy="843915"/>
          </a:xfrm>
          <a:prstGeom prst="rect">
            <a:avLst/>
          </a:prstGeom>
        </p:spPr>
        <p:txBody>
          <a:bodyPr lIns="0" tIns="0" rIns="0" bIns="0" rtlCol="0" anchor="t">
            <a:spAutoFit/>
          </a:bodyPr>
          <a:lstStyle/>
          <a:p>
            <a:pPr>
              <a:lnSpc>
                <a:spcPts val="3314"/>
              </a:lnSpc>
            </a:pPr>
            <a:r>
              <a:rPr lang="en-US" sz="2549">
                <a:solidFill>
                  <a:srgbClr val="0F3256"/>
                </a:solidFill>
                <a:latin typeface="Roboto Bold"/>
              </a:rPr>
              <a:t>Mükemmeliyetçi düşünmemek</a:t>
            </a:r>
          </a:p>
          <a:p>
            <a:pPr>
              <a:lnSpc>
                <a:spcPts val="3314"/>
              </a:lnSpc>
            </a:pPr>
            <a:endParaRPr lang="en-US" sz="2549">
              <a:solidFill>
                <a:srgbClr val="0F3256"/>
              </a:solidFill>
              <a:latin typeface="Roboto Bold"/>
            </a:endParaRPr>
          </a:p>
        </p:txBody>
      </p:sp>
      <p:sp>
        <p:nvSpPr>
          <p:cNvPr id="28" name="TextBox 28"/>
          <p:cNvSpPr txBox="1"/>
          <p:nvPr/>
        </p:nvSpPr>
        <p:spPr>
          <a:xfrm>
            <a:off x="10942160" y="3974859"/>
            <a:ext cx="4442145" cy="1151573"/>
          </a:xfrm>
          <a:prstGeom prst="rect">
            <a:avLst/>
          </a:prstGeom>
        </p:spPr>
        <p:txBody>
          <a:bodyPr lIns="0" tIns="0" rIns="0" bIns="0" rtlCol="0" anchor="t">
            <a:spAutoFit/>
          </a:bodyPr>
          <a:lstStyle/>
          <a:p>
            <a:pPr>
              <a:lnSpc>
                <a:spcPts val="3022"/>
              </a:lnSpc>
            </a:pPr>
            <a:r>
              <a:rPr lang="en-US" sz="2325">
                <a:solidFill>
                  <a:srgbClr val="0F3256"/>
                </a:solidFill>
                <a:latin typeface="Roboto Bold"/>
              </a:rPr>
              <a:t>Enerjinizi değiştiremeyeceğiniz şeylerle harcamamak.</a:t>
            </a:r>
          </a:p>
          <a:p>
            <a:pPr>
              <a:lnSpc>
                <a:spcPts val="3022"/>
              </a:lnSpc>
            </a:pPr>
            <a:endParaRPr lang="en-US" sz="2325">
              <a:solidFill>
                <a:srgbClr val="0F3256"/>
              </a:solidFill>
              <a:latin typeface="Roboto Bold"/>
            </a:endParaRPr>
          </a:p>
        </p:txBody>
      </p:sp>
      <p:sp>
        <p:nvSpPr>
          <p:cNvPr id="29" name="TextBox 29"/>
          <p:cNvSpPr txBox="1"/>
          <p:nvPr/>
        </p:nvSpPr>
        <p:spPr>
          <a:xfrm>
            <a:off x="10942160" y="6037953"/>
            <a:ext cx="4442145" cy="705803"/>
          </a:xfrm>
          <a:prstGeom prst="rect">
            <a:avLst/>
          </a:prstGeom>
        </p:spPr>
        <p:txBody>
          <a:bodyPr lIns="0" tIns="0" rIns="0" bIns="0" rtlCol="0" anchor="t">
            <a:spAutoFit/>
          </a:bodyPr>
          <a:lstStyle/>
          <a:p>
            <a:pPr>
              <a:lnSpc>
                <a:spcPts val="2827"/>
              </a:lnSpc>
            </a:pPr>
            <a:r>
              <a:rPr lang="en-US" sz="2175">
                <a:solidFill>
                  <a:srgbClr val="0F3256"/>
                </a:solidFill>
                <a:latin typeface="Roboto Bold"/>
              </a:rPr>
              <a:t>Başarısız olmaktan korkmamak</a:t>
            </a:r>
          </a:p>
          <a:p>
            <a:pPr>
              <a:lnSpc>
                <a:spcPts val="2827"/>
              </a:lnSpc>
            </a:pPr>
            <a:endParaRPr lang="en-US" sz="2175">
              <a:solidFill>
                <a:srgbClr val="0F3256"/>
              </a:solidFill>
              <a:latin typeface="Roboto Bold"/>
            </a:endParaRPr>
          </a:p>
        </p:txBody>
      </p:sp>
      <p:sp>
        <p:nvSpPr>
          <p:cNvPr id="30" name="TextBox 30"/>
          <p:cNvSpPr txBox="1"/>
          <p:nvPr/>
        </p:nvSpPr>
        <p:spPr>
          <a:xfrm>
            <a:off x="10942160" y="7762710"/>
            <a:ext cx="4442145" cy="788670"/>
          </a:xfrm>
          <a:prstGeom prst="rect">
            <a:avLst/>
          </a:prstGeom>
        </p:spPr>
        <p:txBody>
          <a:bodyPr lIns="0" tIns="0" rIns="0" bIns="0" rtlCol="0" anchor="t">
            <a:spAutoFit/>
          </a:bodyPr>
          <a:lstStyle/>
          <a:p>
            <a:pPr>
              <a:lnSpc>
                <a:spcPts val="3120"/>
              </a:lnSpc>
            </a:pPr>
            <a:r>
              <a:rPr lang="en-US" sz="2400">
                <a:solidFill>
                  <a:srgbClr val="0F3256"/>
                </a:solidFill>
                <a:latin typeface="Roboto Bold"/>
              </a:rPr>
              <a:t>Sabırlı olmak</a:t>
            </a:r>
          </a:p>
          <a:p>
            <a:pPr>
              <a:lnSpc>
                <a:spcPts val="3120"/>
              </a:lnSpc>
            </a:pPr>
            <a:endParaRPr lang="en-US" sz="2400">
              <a:solidFill>
                <a:srgbClr val="0F3256"/>
              </a:solidFill>
              <a:latin typeface="Roboto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D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914"/>
          <a:stretch>
            <a:fillRect/>
          </a:stretch>
        </p:blipFill>
        <p:spPr>
          <a:xfrm>
            <a:off x="4077339" y="0"/>
            <a:ext cx="9779466" cy="6474763"/>
          </a:xfrm>
          <a:prstGeom prst="rect">
            <a:avLst/>
          </a:prstGeom>
        </p:spPr>
      </p:pic>
      <p:pic>
        <p:nvPicPr>
          <p:cNvPr id="3" name="Picture 3"/>
          <p:cNvPicPr>
            <a:picLocks noChangeAspect="1"/>
          </p:cNvPicPr>
          <p:nvPr/>
        </p:nvPicPr>
        <p:blipFill>
          <a:blip r:embed="rId3"/>
          <a:srcRect t="12359" b="12359"/>
          <a:stretch>
            <a:fillRect/>
          </a:stretch>
        </p:blipFill>
        <p:spPr>
          <a:xfrm>
            <a:off x="4212317" y="6445779"/>
            <a:ext cx="9509511" cy="3069379"/>
          </a:xfrm>
          <a:prstGeom prst="rect">
            <a:avLst/>
          </a:prstGeom>
        </p:spPr>
      </p:pic>
      <p:pic>
        <p:nvPicPr>
          <p:cNvPr id="4" name="Picture 4"/>
          <p:cNvPicPr>
            <a:picLocks noChangeAspect="1"/>
          </p:cNvPicPr>
          <p:nvPr/>
        </p:nvPicPr>
        <p:blipFill>
          <a:blip r:embed="rId4"/>
          <a:srcRect/>
          <a:stretch>
            <a:fillRect/>
          </a:stretch>
        </p:blipFill>
        <p:spPr>
          <a:xfrm>
            <a:off x="5818578" y="2933256"/>
            <a:ext cx="5117119" cy="2390121"/>
          </a:xfrm>
          <a:prstGeom prst="rect">
            <a:avLst/>
          </a:prstGeom>
        </p:spPr>
      </p:pic>
      <p:sp>
        <p:nvSpPr>
          <p:cNvPr id="5" name="TextBox 5"/>
          <p:cNvSpPr txBox="1"/>
          <p:nvPr/>
        </p:nvSpPr>
        <p:spPr>
          <a:xfrm>
            <a:off x="5407473" y="952500"/>
            <a:ext cx="7473054" cy="1208088"/>
          </a:xfrm>
          <a:prstGeom prst="rect">
            <a:avLst/>
          </a:prstGeom>
        </p:spPr>
        <p:txBody>
          <a:bodyPr lIns="0" tIns="0" rIns="0" bIns="0" rtlCol="0" anchor="t">
            <a:spAutoFit/>
          </a:bodyPr>
          <a:lstStyle/>
          <a:p>
            <a:pPr marL="0" lvl="0" indent="0" algn="ctr">
              <a:lnSpc>
                <a:spcPts val="9717"/>
              </a:lnSpc>
            </a:pPr>
            <a:r>
              <a:rPr lang="en-US" sz="7475">
                <a:solidFill>
                  <a:srgbClr val="0F3256"/>
                </a:solidFill>
                <a:latin typeface="Roboto Bold"/>
              </a:rPr>
              <a:t>Teşekkür ederim!</a:t>
            </a:r>
          </a:p>
        </p:txBody>
      </p:sp>
      <p:sp>
        <p:nvSpPr>
          <p:cNvPr id="6" name="TextBox 6"/>
          <p:cNvSpPr txBox="1"/>
          <p:nvPr/>
        </p:nvSpPr>
        <p:spPr>
          <a:xfrm>
            <a:off x="4816017" y="2074863"/>
            <a:ext cx="8032156" cy="599440"/>
          </a:xfrm>
          <a:prstGeom prst="rect">
            <a:avLst/>
          </a:prstGeom>
        </p:spPr>
        <p:txBody>
          <a:bodyPr lIns="0" tIns="0" rIns="0" bIns="0" rtlCol="0" anchor="t">
            <a:spAutoFit/>
          </a:bodyPr>
          <a:lstStyle/>
          <a:p>
            <a:pPr algn="ctr">
              <a:lnSpc>
                <a:spcPts val="4759"/>
              </a:lnSpc>
            </a:pPr>
            <a:r>
              <a:rPr lang="en-US" sz="3399">
                <a:solidFill>
                  <a:srgbClr val="0F3256"/>
                </a:solidFill>
                <a:latin typeface="Arimo"/>
              </a:rPr>
              <a:t>Sunumumuz Bitmiştir.</a:t>
            </a:r>
          </a:p>
        </p:txBody>
      </p:sp>
      <p:sp>
        <p:nvSpPr>
          <p:cNvPr id="7" name="TextBox 7"/>
          <p:cNvSpPr txBox="1"/>
          <p:nvPr/>
        </p:nvSpPr>
        <p:spPr>
          <a:xfrm>
            <a:off x="4212317" y="7628361"/>
            <a:ext cx="9509511" cy="681990"/>
          </a:xfrm>
          <a:prstGeom prst="rect">
            <a:avLst/>
          </a:prstGeom>
        </p:spPr>
        <p:txBody>
          <a:bodyPr lIns="0" tIns="0" rIns="0" bIns="0" rtlCol="0" anchor="t">
            <a:spAutoFit/>
          </a:bodyPr>
          <a:lstStyle/>
          <a:p>
            <a:pPr algn="ctr">
              <a:lnSpc>
                <a:spcPts val="5459"/>
              </a:lnSpc>
            </a:pPr>
            <a:r>
              <a:rPr lang="en-US" sz="3899">
                <a:solidFill>
                  <a:srgbClr val="0F3256"/>
                </a:solidFill>
                <a:latin typeface="Arimo"/>
              </a:rPr>
              <a:t>www.rehberlikservisim.com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335543"/>
            <a:ext cx="18288000" cy="7483224"/>
            <a:chOff x="0" y="0"/>
            <a:chExt cx="6186311" cy="2531362"/>
          </a:xfrm>
        </p:grpSpPr>
        <p:sp>
          <p:nvSpPr>
            <p:cNvPr id="3" name="Freeform 3"/>
            <p:cNvSpPr/>
            <p:nvPr/>
          </p:nvSpPr>
          <p:spPr>
            <a:xfrm>
              <a:off x="0" y="0"/>
              <a:ext cx="6186311" cy="2531362"/>
            </a:xfrm>
            <a:custGeom>
              <a:avLst/>
              <a:gdLst/>
              <a:ahLst/>
              <a:cxnLst/>
              <a:rect l="l" t="t" r="r" b="b"/>
              <a:pathLst>
                <a:path w="6186311" h="2531362">
                  <a:moveTo>
                    <a:pt x="6061851" y="2531362"/>
                  </a:moveTo>
                  <a:lnTo>
                    <a:pt x="124460" y="2531362"/>
                  </a:lnTo>
                  <a:cubicBezTo>
                    <a:pt x="55880" y="2531362"/>
                    <a:pt x="0" y="2475482"/>
                    <a:pt x="0" y="2406902"/>
                  </a:cubicBezTo>
                  <a:lnTo>
                    <a:pt x="0" y="124460"/>
                  </a:lnTo>
                  <a:cubicBezTo>
                    <a:pt x="0" y="55880"/>
                    <a:pt x="55880" y="0"/>
                    <a:pt x="124460" y="0"/>
                  </a:cubicBezTo>
                  <a:lnTo>
                    <a:pt x="6061851" y="0"/>
                  </a:lnTo>
                  <a:cubicBezTo>
                    <a:pt x="6130431" y="0"/>
                    <a:pt x="6186311" y="55880"/>
                    <a:pt x="6186311" y="124460"/>
                  </a:cubicBezTo>
                  <a:lnTo>
                    <a:pt x="6186311" y="2406902"/>
                  </a:lnTo>
                  <a:cubicBezTo>
                    <a:pt x="6186311" y="2475482"/>
                    <a:pt x="6130431" y="2531362"/>
                    <a:pt x="6061851" y="2531362"/>
                  </a:cubicBezTo>
                  <a:close/>
                </a:path>
              </a:pathLst>
            </a:custGeom>
            <a:solidFill>
              <a:srgbClr val="B8D6F6"/>
            </a:solidFill>
          </p:spPr>
        </p:sp>
      </p:grpSp>
      <p:sp>
        <p:nvSpPr>
          <p:cNvPr id="4" name="TextBox 4"/>
          <p:cNvSpPr txBox="1"/>
          <p:nvPr/>
        </p:nvSpPr>
        <p:spPr>
          <a:xfrm>
            <a:off x="1028700" y="2937490"/>
            <a:ext cx="9165378" cy="1441450"/>
          </a:xfrm>
          <a:prstGeom prst="rect">
            <a:avLst/>
          </a:prstGeom>
        </p:spPr>
        <p:txBody>
          <a:bodyPr lIns="0" tIns="0" rIns="0" bIns="0" rtlCol="0" anchor="t">
            <a:spAutoFit/>
          </a:bodyPr>
          <a:lstStyle/>
          <a:p>
            <a:pPr>
              <a:lnSpc>
                <a:spcPts val="11000"/>
              </a:lnSpc>
            </a:pPr>
            <a:r>
              <a:rPr lang="en-US" sz="10000">
                <a:solidFill>
                  <a:srgbClr val="0F3256"/>
                </a:solidFill>
                <a:latin typeface="Roboto Bold"/>
              </a:rPr>
              <a:t>başarı nedir?</a:t>
            </a:r>
          </a:p>
        </p:txBody>
      </p:sp>
      <p:grpSp>
        <p:nvGrpSpPr>
          <p:cNvPr id="5" name="Group 5"/>
          <p:cNvGrpSpPr>
            <a:grpSpLocks noChangeAspect="1"/>
          </p:cNvGrpSpPr>
          <p:nvPr/>
        </p:nvGrpSpPr>
        <p:grpSpPr>
          <a:xfrm>
            <a:off x="11285527" y="1028700"/>
            <a:ext cx="5486400" cy="82296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00" r="-62500"/>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726136" y="1971446"/>
            <a:ext cx="8745015" cy="8063483"/>
          </a:xfrm>
          <a:prstGeom prst="rect">
            <a:avLst/>
          </a:prstGeom>
        </p:spPr>
        <p:txBody>
          <a:bodyPr lIns="0" tIns="0" rIns="0" bIns="0" rtlCol="0" anchor="t">
            <a:spAutoFit/>
          </a:bodyPr>
          <a:lstStyle/>
          <a:p>
            <a:pPr marL="582938" lvl="1" indent="-291469">
              <a:lnSpc>
                <a:spcPts val="4023"/>
              </a:lnSpc>
              <a:buFont typeface="Arial"/>
              <a:buChar char="•"/>
            </a:pPr>
            <a:r>
              <a:rPr lang="en-US" sz="2700">
                <a:solidFill>
                  <a:srgbClr val="0F3256"/>
                </a:solidFill>
                <a:latin typeface="Roboto Bold"/>
              </a:rPr>
              <a:t>Çok lüks bir villada oturmak mıdır?</a:t>
            </a:r>
          </a:p>
          <a:p>
            <a:pPr marL="582938" lvl="1" indent="-291469">
              <a:lnSpc>
                <a:spcPts val="4023"/>
              </a:lnSpc>
              <a:buFont typeface="Arial"/>
              <a:buChar char="•"/>
            </a:pPr>
            <a:r>
              <a:rPr lang="en-US" sz="2700">
                <a:solidFill>
                  <a:srgbClr val="0F3256"/>
                </a:solidFill>
                <a:latin typeface="Roboto Bold"/>
              </a:rPr>
              <a:t>Herkes tarafından tanınmak mıdır?</a:t>
            </a:r>
          </a:p>
          <a:p>
            <a:pPr marL="582938" lvl="1" indent="-291469">
              <a:lnSpc>
                <a:spcPts val="4023"/>
              </a:lnSpc>
              <a:buFont typeface="Arial"/>
              <a:buChar char="•"/>
            </a:pPr>
            <a:r>
              <a:rPr lang="en-US" sz="2700">
                <a:solidFill>
                  <a:srgbClr val="0F3256"/>
                </a:solidFill>
                <a:latin typeface="Roboto Bold"/>
              </a:rPr>
              <a:t>Özel uçak sahibi olmak mıdır?</a:t>
            </a:r>
          </a:p>
          <a:p>
            <a:pPr marL="582938" lvl="1" indent="-291469">
              <a:lnSpc>
                <a:spcPts val="4023"/>
              </a:lnSpc>
              <a:buFont typeface="Arial"/>
              <a:buChar char="•"/>
            </a:pPr>
            <a:r>
              <a:rPr lang="en-US" sz="2700">
                <a:solidFill>
                  <a:srgbClr val="0F3256"/>
                </a:solidFill>
                <a:latin typeface="Roboto Bold"/>
              </a:rPr>
              <a:t>Herkesin gıptayla baktığı lüks bir otomobille gezmek midir?</a:t>
            </a:r>
          </a:p>
          <a:p>
            <a:pPr marL="582938" lvl="1" indent="-291469">
              <a:lnSpc>
                <a:spcPts val="4023"/>
              </a:lnSpc>
              <a:buFont typeface="Arial"/>
              <a:buChar char="•"/>
            </a:pPr>
            <a:r>
              <a:rPr lang="en-US" sz="2700">
                <a:solidFill>
                  <a:srgbClr val="0F3256"/>
                </a:solidFill>
                <a:latin typeface="Roboto Bold"/>
              </a:rPr>
              <a:t>Şöhret olmak mıdır?</a:t>
            </a:r>
          </a:p>
          <a:p>
            <a:pPr marL="582938" lvl="1" indent="-291469">
              <a:lnSpc>
                <a:spcPts val="4023"/>
              </a:lnSpc>
              <a:buFont typeface="Arial"/>
              <a:buChar char="•"/>
            </a:pPr>
            <a:r>
              <a:rPr lang="en-US" sz="2700">
                <a:solidFill>
                  <a:srgbClr val="0F3256"/>
                </a:solidFill>
                <a:latin typeface="Roboto Bold"/>
              </a:rPr>
              <a:t>Çok zengin olmak mıdır?</a:t>
            </a:r>
          </a:p>
          <a:p>
            <a:pPr marL="582938" lvl="1" indent="-291469">
              <a:lnSpc>
                <a:spcPts val="4023"/>
              </a:lnSpc>
              <a:buFont typeface="Arial"/>
              <a:buChar char="•"/>
            </a:pPr>
            <a:r>
              <a:rPr lang="en-US" sz="2700">
                <a:solidFill>
                  <a:srgbClr val="0F3256"/>
                </a:solidFill>
                <a:latin typeface="Roboto Bold"/>
              </a:rPr>
              <a:t>Çok hayranı olmak mıdır?</a:t>
            </a:r>
          </a:p>
          <a:p>
            <a:pPr marL="582938" lvl="1" indent="-291469">
              <a:lnSpc>
                <a:spcPts val="4023"/>
              </a:lnSpc>
              <a:buFont typeface="Arial"/>
              <a:buChar char="•"/>
            </a:pPr>
            <a:r>
              <a:rPr lang="en-US" sz="2700">
                <a:solidFill>
                  <a:srgbClr val="0F3256"/>
                </a:solidFill>
                <a:latin typeface="Roboto Bold"/>
              </a:rPr>
              <a:t>İstediği okuldan mezun olmak mıdır?</a:t>
            </a:r>
          </a:p>
          <a:p>
            <a:pPr marL="582938" lvl="1" indent="-291469">
              <a:lnSpc>
                <a:spcPts val="4023"/>
              </a:lnSpc>
              <a:buFont typeface="Arial"/>
              <a:buChar char="•"/>
            </a:pPr>
            <a:r>
              <a:rPr lang="en-US" sz="2700">
                <a:solidFill>
                  <a:srgbClr val="0F3256"/>
                </a:solidFill>
                <a:latin typeface="Roboto Bold"/>
              </a:rPr>
              <a:t>İyi maaşı olan bir işte çalışmak mıdır?</a:t>
            </a:r>
          </a:p>
          <a:p>
            <a:pPr marL="582938" lvl="1" indent="-291469">
              <a:lnSpc>
                <a:spcPts val="4023"/>
              </a:lnSpc>
              <a:buFont typeface="Arial"/>
              <a:buChar char="•"/>
            </a:pPr>
            <a:r>
              <a:rPr lang="en-US" sz="2700">
                <a:solidFill>
                  <a:srgbClr val="0F3256"/>
                </a:solidFill>
                <a:latin typeface="Roboto Bold"/>
              </a:rPr>
              <a:t>Kendi işini kurmak mıdır?</a:t>
            </a:r>
          </a:p>
          <a:p>
            <a:pPr marL="582938" lvl="1" indent="-291469">
              <a:lnSpc>
                <a:spcPts val="4023"/>
              </a:lnSpc>
              <a:buFont typeface="Arial"/>
              <a:buChar char="•"/>
            </a:pPr>
            <a:r>
              <a:rPr lang="en-US" sz="2700">
                <a:solidFill>
                  <a:srgbClr val="0F3256"/>
                </a:solidFill>
                <a:latin typeface="Roboto Bold"/>
              </a:rPr>
              <a:t>Yukarıda sayılanlardan en az üçüne sahip olmak mıdır?</a:t>
            </a:r>
          </a:p>
          <a:p>
            <a:pPr marL="582938" lvl="1" indent="-291469">
              <a:lnSpc>
                <a:spcPts val="4023"/>
              </a:lnSpc>
              <a:buFont typeface="Arial"/>
              <a:buChar char="•"/>
            </a:pPr>
            <a:r>
              <a:rPr lang="en-US" sz="2700">
                <a:solidFill>
                  <a:srgbClr val="0F3256"/>
                </a:solidFill>
                <a:latin typeface="Roboto Bold"/>
              </a:rPr>
              <a:t>Ya da hepsi midir?</a:t>
            </a:r>
          </a:p>
          <a:p>
            <a:pPr marL="582938" lvl="1" indent="-291469">
              <a:lnSpc>
                <a:spcPts val="4023"/>
              </a:lnSpc>
              <a:buFont typeface="Arial"/>
              <a:buChar char="•"/>
            </a:pPr>
            <a:r>
              <a:rPr lang="en-US" sz="2700">
                <a:solidFill>
                  <a:srgbClr val="0F3256"/>
                </a:solidFill>
                <a:latin typeface="Roboto Bold"/>
              </a:rPr>
              <a:t>Yoksa hiçbiri mi?</a:t>
            </a:r>
          </a:p>
          <a:p>
            <a:pPr>
              <a:lnSpc>
                <a:spcPts val="4023"/>
              </a:lnSpc>
            </a:pPr>
            <a:endParaRPr lang="en-US" sz="2700">
              <a:solidFill>
                <a:srgbClr val="0F3256"/>
              </a:solidFill>
              <a:latin typeface="Roboto Bold"/>
            </a:endParaRPr>
          </a:p>
        </p:txBody>
      </p:sp>
      <p:pic>
        <p:nvPicPr>
          <p:cNvPr id="3" name="Picture 3"/>
          <p:cNvPicPr>
            <a:picLocks noChangeAspect="1"/>
          </p:cNvPicPr>
          <p:nvPr/>
        </p:nvPicPr>
        <p:blipFill>
          <a:blip r:embed="rId2"/>
          <a:srcRect/>
          <a:stretch>
            <a:fillRect/>
          </a:stretch>
        </p:blipFill>
        <p:spPr>
          <a:xfrm>
            <a:off x="726136" y="219299"/>
            <a:ext cx="4796453" cy="1618803"/>
          </a:xfrm>
          <a:prstGeom prst="rect">
            <a:avLst/>
          </a:prstGeom>
        </p:spPr>
      </p:pic>
      <p:sp>
        <p:nvSpPr>
          <p:cNvPr id="4" name="TextBox 4"/>
          <p:cNvSpPr txBox="1"/>
          <p:nvPr/>
        </p:nvSpPr>
        <p:spPr>
          <a:xfrm>
            <a:off x="1028700" y="575945"/>
            <a:ext cx="4269980" cy="848361"/>
          </a:xfrm>
          <a:prstGeom prst="rect">
            <a:avLst/>
          </a:prstGeom>
        </p:spPr>
        <p:txBody>
          <a:bodyPr lIns="0" tIns="0" rIns="0" bIns="0" rtlCol="0" anchor="t">
            <a:spAutoFit/>
          </a:bodyPr>
          <a:lstStyle/>
          <a:p>
            <a:pPr marL="0" lvl="0" indent="0" algn="ctr">
              <a:lnSpc>
                <a:spcPts val="6759"/>
              </a:lnSpc>
            </a:pPr>
            <a:r>
              <a:rPr lang="en-US" sz="5199">
                <a:solidFill>
                  <a:srgbClr val="0F3256"/>
                </a:solidFill>
                <a:latin typeface="Roboto Bold"/>
              </a:rPr>
              <a:t>başarı nedir?</a:t>
            </a:r>
          </a:p>
        </p:txBody>
      </p:sp>
      <p:grpSp>
        <p:nvGrpSpPr>
          <p:cNvPr id="5" name="Group 5"/>
          <p:cNvGrpSpPr/>
          <p:nvPr/>
        </p:nvGrpSpPr>
        <p:grpSpPr>
          <a:xfrm>
            <a:off x="12578525" y="0"/>
            <a:ext cx="6197050" cy="10287000"/>
            <a:chOff x="0" y="0"/>
            <a:chExt cx="2096286" cy="3479800"/>
          </a:xfrm>
        </p:grpSpPr>
        <p:sp>
          <p:nvSpPr>
            <p:cNvPr id="6" name="Freeform 6"/>
            <p:cNvSpPr/>
            <p:nvPr/>
          </p:nvSpPr>
          <p:spPr>
            <a:xfrm>
              <a:off x="0" y="0"/>
              <a:ext cx="2096286" cy="3479800"/>
            </a:xfrm>
            <a:custGeom>
              <a:avLst/>
              <a:gdLst/>
              <a:ahLst/>
              <a:cxnLst/>
              <a:rect l="l" t="t" r="r" b="b"/>
              <a:pathLst>
                <a:path w="2096286" h="3479800">
                  <a:moveTo>
                    <a:pt x="1971826" y="3479800"/>
                  </a:moveTo>
                  <a:lnTo>
                    <a:pt x="124460" y="3479800"/>
                  </a:lnTo>
                  <a:cubicBezTo>
                    <a:pt x="55880" y="3479800"/>
                    <a:pt x="0" y="3423920"/>
                    <a:pt x="0" y="3355340"/>
                  </a:cubicBezTo>
                  <a:lnTo>
                    <a:pt x="0" y="124460"/>
                  </a:lnTo>
                  <a:cubicBezTo>
                    <a:pt x="0" y="55880"/>
                    <a:pt x="55880" y="0"/>
                    <a:pt x="124460" y="0"/>
                  </a:cubicBezTo>
                  <a:lnTo>
                    <a:pt x="1971826" y="0"/>
                  </a:lnTo>
                  <a:cubicBezTo>
                    <a:pt x="2040406" y="0"/>
                    <a:pt x="2096286" y="55880"/>
                    <a:pt x="2096286" y="124460"/>
                  </a:cubicBezTo>
                  <a:lnTo>
                    <a:pt x="2096286" y="3355340"/>
                  </a:lnTo>
                  <a:cubicBezTo>
                    <a:pt x="2096286" y="3423920"/>
                    <a:pt x="2040406" y="3479800"/>
                    <a:pt x="1971826" y="3479800"/>
                  </a:cubicBezTo>
                  <a:close/>
                </a:path>
              </a:pathLst>
            </a:custGeom>
            <a:solidFill>
              <a:srgbClr val="B8D6F6"/>
            </a:solidFill>
          </p:spPr>
        </p:sp>
      </p:grpSp>
      <p:pic>
        <p:nvPicPr>
          <p:cNvPr id="7" name="Picture 7"/>
          <p:cNvPicPr>
            <a:picLocks noChangeAspect="1"/>
          </p:cNvPicPr>
          <p:nvPr/>
        </p:nvPicPr>
        <p:blipFill>
          <a:blip r:embed="rId3"/>
          <a:srcRect/>
          <a:stretch>
            <a:fillRect/>
          </a:stretch>
        </p:blipFill>
        <p:spPr>
          <a:xfrm>
            <a:off x="9762292" y="2352842"/>
            <a:ext cx="5632467" cy="5625426"/>
          </a:xfrm>
          <a:prstGeom prst="rect">
            <a:avLst/>
          </a:prstGeom>
        </p:spPr>
      </p:pic>
      <p:grpSp>
        <p:nvGrpSpPr>
          <p:cNvPr id="8" name="Group 8"/>
          <p:cNvGrpSpPr>
            <a:grpSpLocks noChangeAspect="1"/>
          </p:cNvGrpSpPr>
          <p:nvPr/>
        </p:nvGrpSpPr>
        <p:grpSpPr>
          <a:xfrm>
            <a:off x="10478082" y="2925468"/>
            <a:ext cx="4480175" cy="4480175"/>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4991" r="-24991"/>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284861" y="0"/>
            <a:ext cx="4782628" cy="10287000"/>
          </a:xfrm>
          <a:prstGeom prst="rect">
            <a:avLst/>
          </a:prstGeom>
          <a:solidFill>
            <a:srgbClr val="B8D6F6"/>
          </a:solidFill>
        </p:spPr>
      </p:sp>
      <p:grpSp>
        <p:nvGrpSpPr>
          <p:cNvPr id="3" name="Group 3"/>
          <p:cNvGrpSpPr>
            <a:grpSpLocks noChangeAspect="1"/>
          </p:cNvGrpSpPr>
          <p:nvPr/>
        </p:nvGrpSpPr>
        <p:grpSpPr>
          <a:xfrm>
            <a:off x="10545778" y="2071760"/>
            <a:ext cx="5478166" cy="5657850"/>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t="-22246" b="-22246"/>
              </a:stretch>
            </a:blipFill>
          </p:spPr>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FF0F2"/>
            </a:solidFill>
          </p:spPr>
        </p:sp>
      </p:grpSp>
      <p:sp>
        <p:nvSpPr>
          <p:cNvPr id="6" name="TextBox 6"/>
          <p:cNvSpPr txBox="1"/>
          <p:nvPr/>
        </p:nvSpPr>
        <p:spPr>
          <a:xfrm>
            <a:off x="1028700" y="5184731"/>
            <a:ext cx="7505700" cy="582295"/>
          </a:xfrm>
          <a:prstGeom prst="rect">
            <a:avLst/>
          </a:prstGeom>
        </p:spPr>
        <p:txBody>
          <a:bodyPr lIns="0" tIns="0" rIns="0" bIns="0" rtlCol="0" anchor="t">
            <a:spAutoFit/>
          </a:bodyPr>
          <a:lstStyle/>
          <a:p>
            <a:pPr>
              <a:lnSpc>
                <a:spcPts val="4654"/>
              </a:lnSpc>
            </a:pPr>
            <a:endParaRPr/>
          </a:p>
        </p:txBody>
      </p:sp>
      <p:sp>
        <p:nvSpPr>
          <p:cNvPr id="7" name="TextBox 7"/>
          <p:cNvSpPr txBox="1"/>
          <p:nvPr/>
        </p:nvSpPr>
        <p:spPr>
          <a:xfrm>
            <a:off x="1028700" y="6105299"/>
            <a:ext cx="9251259" cy="2395538"/>
          </a:xfrm>
          <a:prstGeom prst="rect">
            <a:avLst/>
          </a:prstGeom>
        </p:spPr>
        <p:txBody>
          <a:bodyPr lIns="0" tIns="0" rIns="0" bIns="0" rtlCol="0" anchor="t">
            <a:spAutoFit/>
          </a:bodyPr>
          <a:lstStyle/>
          <a:p>
            <a:pPr>
              <a:lnSpc>
                <a:spcPts val="6337"/>
              </a:lnSpc>
            </a:pPr>
            <a:r>
              <a:rPr lang="en-US" sz="4874">
                <a:solidFill>
                  <a:srgbClr val="1B1B1B"/>
                </a:solidFill>
                <a:latin typeface="Public Sans"/>
              </a:rPr>
              <a:t>Başarıya giden yol kendinize şunu sorarak başlar: </a:t>
            </a:r>
          </a:p>
          <a:p>
            <a:pPr>
              <a:lnSpc>
                <a:spcPts val="6337"/>
              </a:lnSpc>
            </a:pPr>
            <a:r>
              <a:rPr lang="en-US" sz="4874">
                <a:solidFill>
                  <a:srgbClr val="1B1B1B"/>
                </a:solidFill>
                <a:latin typeface="Public Sans Bold"/>
              </a:rPr>
              <a:t>“Beni ne mutlu eder?”</a:t>
            </a:r>
          </a:p>
        </p:txBody>
      </p:sp>
      <p:sp>
        <p:nvSpPr>
          <p:cNvPr id="8" name="TextBox 8"/>
          <p:cNvSpPr txBox="1"/>
          <p:nvPr/>
        </p:nvSpPr>
        <p:spPr>
          <a:xfrm>
            <a:off x="656314" y="1595069"/>
            <a:ext cx="9350029" cy="4001095"/>
          </a:xfrm>
          <a:prstGeom prst="rect">
            <a:avLst/>
          </a:prstGeom>
        </p:spPr>
        <p:txBody>
          <a:bodyPr lIns="0" tIns="0" rIns="0" bIns="0" rtlCol="0" anchor="t">
            <a:spAutoFit/>
          </a:bodyPr>
          <a:lstStyle/>
          <a:p>
            <a:pPr algn="ctr">
              <a:lnSpc>
                <a:spcPts val="10439"/>
              </a:lnSpc>
            </a:pPr>
            <a:r>
              <a:rPr lang="en-US" sz="7101" spc="-901" dirty="0" smtClean="0">
                <a:solidFill>
                  <a:srgbClr val="3D6E9F"/>
                </a:solidFill>
                <a:latin typeface="CS Gordon Serif"/>
              </a:rPr>
              <a:t>BEN</a:t>
            </a:r>
            <a:r>
              <a:rPr lang="tr-TR" sz="7101" spc="-901" dirty="0">
                <a:solidFill>
                  <a:srgbClr val="3D6E9F"/>
                </a:solidFill>
                <a:latin typeface="CS Gordon Serif"/>
              </a:rPr>
              <a:t>İ</a:t>
            </a:r>
            <a:r>
              <a:rPr lang="en-US" sz="7101" spc="-901" dirty="0" smtClean="0">
                <a:solidFill>
                  <a:srgbClr val="3D6E9F"/>
                </a:solidFill>
                <a:latin typeface="CS Gordon Serif"/>
              </a:rPr>
              <a:t> </a:t>
            </a:r>
            <a:endParaRPr lang="en-US" sz="7101" spc="-901" dirty="0">
              <a:solidFill>
                <a:srgbClr val="3D6E9F"/>
              </a:solidFill>
              <a:latin typeface="CS Gordon Serif"/>
            </a:endParaRPr>
          </a:p>
          <a:p>
            <a:pPr algn="ctr">
              <a:lnSpc>
                <a:spcPts val="10439"/>
              </a:lnSpc>
            </a:pPr>
            <a:r>
              <a:rPr lang="en-US" sz="7101" spc="-901" dirty="0">
                <a:solidFill>
                  <a:srgbClr val="3D6E9F"/>
                </a:solidFill>
                <a:latin typeface="CS Gordon Serif"/>
              </a:rPr>
              <a:t>NE MUTLU EDER?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070796" cy="10287000"/>
          </a:xfrm>
          <a:prstGeom prst="rect">
            <a:avLst/>
          </a:prstGeom>
          <a:solidFill>
            <a:srgbClr val="B8D6F6"/>
          </a:solidFill>
        </p:spPr>
      </p:sp>
      <p:grpSp>
        <p:nvGrpSpPr>
          <p:cNvPr id="3" name="Group 3"/>
          <p:cNvGrpSpPr/>
          <p:nvPr/>
        </p:nvGrpSpPr>
        <p:grpSpPr>
          <a:xfrm>
            <a:off x="9762090" y="2867616"/>
            <a:ext cx="8223347" cy="4551767"/>
            <a:chOff x="0" y="0"/>
            <a:chExt cx="10964462" cy="6069023"/>
          </a:xfrm>
        </p:grpSpPr>
        <p:sp>
          <p:nvSpPr>
            <p:cNvPr id="4" name="TextBox 4"/>
            <p:cNvSpPr txBox="1"/>
            <p:nvPr/>
          </p:nvSpPr>
          <p:spPr>
            <a:xfrm>
              <a:off x="0" y="3646074"/>
              <a:ext cx="10964462" cy="2422949"/>
            </a:xfrm>
            <a:prstGeom prst="rect">
              <a:avLst/>
            </a:prstGeom>
          </p:spPr>
          <p:txBody>
            <a:bodyPr lIns="0" tIns="0" rIns="0" bIns="0" rtlCol="0" anchor="t">
              <a:spAutoFit/>
            </a:bodyPr>
            <a:lstStyle/>
            <a:p>
              <a:pPr>
                <a:lnSpc>
                  <a:spcPts val="4842"/>
                </a:lnSpc>
              </a:pPr>
              <a:r>
                <a:rPr lang="en-US" sz="3724">
                  <a:solidFill>
                    <a:srgbClr val="1B1B1B"/>
                  </a:solidFill>
                  <a:latin typeface="Public Sans"/>
                </a:rPr>
                <a:t> Cevaba ulaşmak için şu birkaç soruya net bir şekilde cevap verebilmeliyiz:</a:t>
              </a:r>
            </a:p>
          </p:txBody>
        </p:sp>
        <p:sp>
          <p:nvSpPr>
            <p:cNvPr id="5" name="TextBox 5"/>
            <p:cNvSpPr txBox="1"/>
            <p:nvPr/>
          </p:nvSpPr>
          <p:spPr>
            <a:xfrm>
              <a:off x="0" y="-95250"/>
              <a:ext cx="10025080" cy="3142404"/>
            </a:xfrm>
            <a:prstGeom prst="rect">
              <a:avLst/>
            </a:prstGeom>
          </p:spPr>
          <p:txBody>
            <a:bodyPr lIns="0" tIns="0" rIns="0" bIns="0" rtlCol="0" anchor="t">
              <a:spAutoFit/>
            </a:bodyPr>
            <a:lstStyle/>
            <a:p>
              <a:pPr>
                <a:lnSpc>
                  <a:spcPts val="6334"/>
                </a:lnSpc>
              </a:pPr>
              <a:r>
                <a:rPr lang="en-US" sz="4524">
                  <a:solidFill>
                    <a:srgbClr val="1B1B1B"/>
                  </a:solidFill>
                  <a:latin typeface="Public Sans Bold"/>
                </a:rPr>
                <a:t>“Gerçek başarıya ulaşmak için hangi adımları atmalıyız?”</a:t>
              </a:r>
            </a:p>
          </p:txBody>
        </p:sp>
      </p:grpSp>
      <p:grpSp>
        <p:nvGrpSpPr>
          <p:cNvPr id="6" name="Group 6"/>
          <p:cNvGrpSpPr>
            <a:grpSpLocks noChangeAspect="1"/>
          </p:cNvGrpSpPr>
          <p:nvPr/>
        </p:nvGrpSpPr>
        <p:grpSpPr>
          <a:xfrm>
            <a:off x="2535398" y="2164856"/>
            <a:ext cx="5478166" cy="56578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7495" r="-27495"/>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FF0F2"/>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3708791" y="0"/>
            <a:ext cx="5679870" cy="10287000"/>
            <a:chOff x="0" y="0"/>
            <a:chExt cx="1921339" cy="3479800"/>
          </a:xfrm>
        </p:grpSpPr>
        <p:sp>
          <p:nvSpPr>
            <p:cNvPr id="3" name="Freeform 3"/>
            <p:cNvSpPr/>
            <p:nvPr/>
          </p:nvSpPr>
          <p:spPr>
            <a:xfrm>
              <a:off x="0" y="0"/>
              <a:ext cx="1921339" cy="3479800"/>
            </a:xfrm>
            <a:custGeom>
              <a:avLst/>
              <a:gdLst/>
              <a:ahLst/>
              <a:cxnLst/>
              <a:rect l="l" t="t" r="r" b="b"/>
              <a:pathLst>
                <a:path w="1921339" h="3479800">
                  <a:moveTo>
                    <a:pt x="1796879" y="3479800"/>
                  </a:moveTo>
                  <a:lnTo>
                    <a:pt x="124460" y="3479800"/>
                  </a:lnTo>
                  <a:cubicBezTo>
                    <a:pt x="55880" y="3479800"/>
                    <a:pt x="0" y="3423920"/>
                    <a:pt x="0" y="3355340"/>
                  </a:cubicBezTo>
                  <a:lnTo>
                    <a:pt x="0" y="124460"/>
                  </a:lnTo>
                  <a:cubicBezTo>
                    <a:pt x="0" y="55880"/>
                    <a:pt x="55880" y="0"/>
                    <a:pt x="124460" y="0"/>
                  </a:cubicBezTo>
                  <a:lnTo>
                    <a:pt x="1796879" y="0"/>
                  </a:lnTo>
                  <a:cubicBezTo>
                    <a:pt x="1865459" y="0"/>
                    <a:pt x="1921339" y="55880"/>
                    <a:pt x="1921339" y="124460"/>
                  </a:cubicBezTo>
                  <a:lnTo>
                    <a:pt x="1921339" y="3355340"/>
                  </a:lnTo>
                  <a:cubicBezTo>
                    <a:pt x="1921339" y="3423920"/>
                    <a:pt x="1865459" y="3479800"/>
                    <a:pt x="1796879" y="3479800"/>
                  </a:cubicBezTo>
                  <a:close/>
                </a:path>
              </a:pathLst>
            </a:custGeom>
            <a:solidFill>
              <a:srgbClr val="B8D6F6"/>
            </a:solidFill>
          </p:spPr>
        </p:sp>
      </p:grpSp>
      <p:sp>
        <p:nvSpPr>
          <p:cNvPr id="4" name="TextBox 4"/>
          <p:cNvSpPr txBox="1"/>
          <p:nvPr/>
        </p:nvSpPr>
        <p:spPr>
          <a:xfrm>
            <a:off x="0" y="1686400"/>
            <a:ext cx="11358165" cy="8145289"/>
          </a:xfrm>
          <a:prstGeom prst="rect">
            <a:avLst/>
          </a:prstGeom>
        </p:spPr>
        <p:txBody>
          <a:bodyPr lIns="0" tIns="0" rIns="0" bIns="0" rtlCol="0" anchor="t">
            <a:spAutoFit/>
          </a:bodyPr>
          <a:lstStyle/>
          <a:p>
            <a:pPr marL="921850" lvl="1" indent="-460925">
              <a:lnSpc>
                <a:spcPts val="8112"/>
              </a:lnSpc>
              <a:buFont typeface="Arial"/>
              <a:buChar char="•"/>
            </a:pPr>
            <a:r>
              <a:rPr lang="en-US" sz="4269">
                <a:solidFill>
                  <a:srgbClr val="0F3256"/>
                </a:solidFill>
                <a:latin typeface="Roboto"/>
              </a:rPr>
              <a:t>Hayatımdan ne yapmak istiyorum?</a:t>
            </a:r>
          </a:p>
          <a:p>
            <a:pPr marL="921850" lvl="1" indent="-460925">
              <a:lnSpc>
                <a:spcPts val="8112"/>
              </a:lnSpc>
              <a:buFont typeface="Arial"/>
              <a:buChar char="•"/>
            </a:pPr>
            <a:r>
              <a:rPr lang="en-US" sz="4269">
                <a:solidFill>
                  <a:srgbClr val="0F3256"/>
                </a:solidFill>
                <a:latin typeface="Arimo"/>
              </a:rPr>
              <a:t>Kim olmak istiyorum</a:t>
            </a:r>
          </a:p>
          <a:p>
            <a:pPr marL="921850" lvl="1" indent="-460925">
              <a:lnSpc>
                <a:spcPts val="8112"/>
              </a:lnSpc>
              <a:buFont typeface="Arial"/>
              <a:buChar char="•"/>
            </a:pPr>
            <a:r>
              <a:rPr lang="en-US" sz="4269">
                <a:solidFill>
                  <a:srgbClr val="0F3256"/>
                </a:solidFill>
                <a:latin typeface="Arimo"/>
              </a:rPr>
              <a:t>Benim için gerçekten önemli olan nedir?</a:t>
            </a:r>
          </a:p>
          <a:p>
            <a:pPr marL="921850" lvl="1" indent="-460925">
              <a:lnSpc>
                <a:spcPts val="8112"/>
              </a:lnSpc>
              <a:buFont typeface="Arial"/>
              <a:buChar char="•"/>
            </a:pPr>
            <a:r>
              <a:rPr lang="en-US" sz="4269">
                <a:solidFill>
                  <a:srgbClr val="0F3256"/>
                </a:solidFill>
                <a:latin typeface="Arimo"/>
              </a:rPr>
              <a:t>Beni tutkuyla ateşleyen şeyler nelerdir?</a:t>
            </a:r>
          </a:p>
          <a:p>
            <a:pPr marL="921850" lvl="1" indent="-460925">
              <a:lnSpc>
                <a:spcPts val="8112"/>
              </a:lnSpc>
              <a:buFont typeface="Arial"/>
              <a:buChar char="•"/>
            </a:pPr>
            <a:r>
              <a:rPr lang="en-US" sz="4269">
                <a:solidFill>
                  <a:srgbClr val="0F3256"/>
                </a:solidFill>
                <a:latin typeface="Arimo"/>
              </a:rPr>
              <a:t>Hangi yaşam tarzına ulaşmak istiyorum?</a:t>
            </a:r>
          </a:p>
          <a:p>
            <a:pPr marL="921850" lvl="1" indent="-460925">
              <a:lnSpc>
                <a:spcPts val="8112"/>
              </a:lnSpc>
              <a:buFont typeface="Arial"/>
              <a:buChar char="•"/>
            </a:pPr>
            <a:r>
              <a:rPr lang="en-US" sz="4269">
                <a:solidFill>
                  <a:srgbClr val="0F3256"/>
                </a:solidFill>
                <a:latin typeface="Arimo"/>
              </a:rPr>
              <a:t>İnsanların öldükten sonra hakkımda neler söylemesini istiyorum?</a:t>
            </a:r>
          </a:p>
          <a:p>
            <a:pPr>
              <a:lnSpc>
                <a:spcPts val="8112"/>
              </a:lnSpc>
            </a:pPr>
            <a:endParaRPr lang="en-US" sz="4269">
              <a:solidFill>
                <a:srgbClr val="0F3256"/>
              </a:solidFill>
              <a:latin typeface="Arimo"/>
            </a:endParaRPr>
          </a:p>
        </p:txBody>
      </p:sp>
      <p:sp>
        <p:nvSpPr>
          <p:cNvPr id="5" name="TextBox 5"/>
          <p:cNvSpPr txBox="1"/>
          <p:nvPr/>
        </p:nvSpPr>
        <p:spPr>
          <a:xfrm>
            <a:off x="2099309" y="469265"/>
            <a:ext cx="10717102" cy="1042670"/>
          </a:xfrm>
          <a:prstGeom prst="rect">
            <a:avLst/>
          </a:prstGeom>
        </p:spPr>
        <p:txBody>
          <a:bodyPr lIns="0" tIns="0" rIns="0" bIns="0" rtlCol="0" anchor="t">
            <a:spAutoFit/>
          </a:bodyPr>
          <a:lstStyle/>
          <a:p>
            <a:pPr marL="0" lvl="0" indent="0" algn="l">
              <a:lnSpc>
                <a:spcPts val="8320"/>
              </a:lnSpc>
              <a:spcBef>
                <a:spcPct val="0"/>
              </a:spcBef>
            </a:pPr>
            <a:r>
              <a:rPr lang="en-US" sz="6400">
                <a:solidFill>
                  <a:srgbClr val="0F3256"/>
                </a:solidFill>
                <a:latin typeface="Roboto Bold"/>
              </a:rPr>
              <a:t>ne istiyorum</a:t>
            </a:r>
          </a:p>
        </p:txBody>
      </p:sp>
      <p:grpSp>
        <p:nvGrpSpPr>
          <p:cNvPr id="6" name="Group 6"/>
          <p:cNvGrpSpPr>
            <a:grpSpLocks noChangeAspect="1"/>
          </p:cNvGrpSpPr>
          <p:nvPr/>
        </p:nvGrpSpPr>
        <p:grpSpPr>
          <a:xfrm>
            <a:off x="11171041" y="2400609"/>
            <a:ext cx="5948485" cy="6143595"/>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3916" r="-23916"/>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FF0F2"/>
            </a:solid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558766" cy="10287000"/>
          </a:xfrm>
          <a:prstGeom prst="rect">
            <a:avLst/>
          </a:prstGeom>
          <a:solidFill>
            <a:srgbClr val="82ADD8"/>
          </a:solidFill>
        </p:spPr>
      </p:sp>
      <p:grpSp>
        <p:nvGrpSpPr>
          <p:cNvPr id="3" name="Group 3"/>
          <p:cNvGrpSpPr/>
          <p:nvPr/>
        </p:nvGrpSpPr>
        <p:grpSpPr>
          <a:xfrm>
            <a:off x="9578591" y="1656877"/>
            <a:ext cx="7913450" cy="6973245"/>
            <a:chOff x="0" y="0"/>
            <a:chExt cx="10551267" cy="9297661"/>
          </a:xfrm>
        </p:grpSpPr>
        <p:sp>
          <p:nvSpPr>
            <p:cNvPr id="4" name="TextBox 4"/>
            <p:cNvSpPr txBox="1"/>
            <p:nvPr/>
          </p:nvSpPr>
          <p:spPr>
            <a:xfrm>
              <a:off x="0" y="1760524"/>
              <a:ext cx="10551267" cy="7537136"/>
            </a:xfrm>
            <a:prstGeom prst="rect">
              <a:avLst/>
            </a:prstGeom>
          </p:spPr>
          <p:txBody>
            <a:bodyPr lIns="0" tIns="0" rIns="0" bIns="0" rtlCol="0" anchor="t">
              <a:spAutoFit/>
            </a:bodyPr>
            <a:lstStyle/>
            <a:p>
              <a:pPr>
                <a:lnSpc>
                  <a:spcPts val="4074"/>
                </a:lnSpc>
              </a:pPr>
              <a:r>
                <a:rPr lang="en-US" sz="3134">
                  <a:solidFill>
                    <a:srgbClr val="1B1B1B"/>
                  </a:solidFill>
                  <a:latin typeface="Public Sans"/>
                </a:rPr>
                <a:t>Başarı, kişinin mutlu olacağı konu veya konuları tespit etmesi, onlara ulaşması için hedefler koyması, o hedefler uğruna çabalaması, zor zamanlarda da hedefinden ayrılmama çabası göstermesi, bu süreçten heyecan duyması, ulaştığı ara hedeflerle mutlu olması ve kişinin bulunduğu noktadan geriye baktığında gurur duyacağı bir hayatı yaşamasıdır. Başarı tek yönlü bir yol değil, yaşamış olmaktan dolayı mutluluk duyacağımız bir süreçtir.</a:t>
              </a:r>
            </a:p>
          </p:txBody>
        </p:sp>
        <p:sp>
          <p:nvSpPr>
            <p:cNvPr id="5" name="TextBox 5"/>
            <p:cNvSpPr txBox="1"/>
            <p:nvPr/>
          </p:nvSpPr>
          <p:spPr>
            <a:xfrm>
              <a:off x="0" y="-114300"/>
              <a:ext cx="9647285" cy="1169267"/>
            </a:xfrm>
            <a:prstGeom prst="rect">
              <a:avLst/>
            </a:prstGeom>
          </p:spPr>
          <p:txBody>
            <a:bodyPr lIns="0" tIns="0" rIns="0" bIns="0" rtlCol="0" anchor="t">
              <a:spAutoFit/>
            </a:bodyPr>
            <a:lstStyle/>
            <a:p>
              <a:pPr>
                <a:lnSpc>
                  <a:spcPts val="7314"/>
                </a:lnSpc>
              </a:pPr>
              <a:r>
                <a:rPr lang="en-US" sz="5224">
                  <a:solidFill>
                    <a:srgbClr val="3D6E9F"/>
                  </a:solidFill>
                  <a:latin typeface="Public Sans Bold"/>
                </a:rPr>
                <a:t>öyleyse başarı nedir?</a:t>
              </a:r>
            </a:p>
          </p:txBody>
        </p:sp>
      </p:grpSp>
      <p:grpSp>
        <p:nvGrpSpPr>
          <p:cNvPr id="6" name="Group 6"/>
          <p:cNvGrpSpPr>
            <a:grpSpLocks noChangeAspect="1"/>
          </p:cNvGrpSpPr>
          <p:nvPr/>
        </p:nvGrpSpPr>
        <p:grpSpPr>
          <a:xfrm>
            <a:off x="1819683" y="2583790"/>
            <a:ext cx="5478166" cy="565785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4048" r="-24048"/>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FF0F2"/>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7566351" y="2740333"/>
            <a:ext cx="9237949" cy="3978953"/>
            <a:chOff x="0" y="0"/>
            <a:chExt cx="12317265" cy="5305271"/>
          </a:xfrm>
        </p:grpSpPr>
        <p:sp>
          <p:nvSpPr>
            <p:cNvPr id="3" name="TextBox 3"/>
            <p:cNvSpPr txBox="1"/>
            <p:nvPr/>
          </p:nvSpPr>
          <p:spPr>
            <a:xfrm>
              <a:off x="0" y="-57150"/>
              <a:ext cx="12317265" cy="4291753"/>
            </a:xfrm>
            <a:prstGeom prst="rect">
              <a:avLst/>
            </a:prstGeom>
          </p:spPr>
          <p:txBody>
            <a:bodyPr lIns="0" tIns="0" rIns="0" bIns="0" rtlCol="0" anchor="t">
              <a:spAutoFit/>
            </a:bodyPr>
            <a:lstStyle/>
            <a:p>
              <a:pPr>
                <a:lnSpc>
                  <a:spcPts val="6402"/>
                </a:lnSpc>
              </a:pPr>
              <a:r>
                <a:rPr lang="en-US" sz="4924">
                  <a:solidFill>
                    <a:srgbClr val="0F3256"/>
                  </a:solidFill>
                  <a:latin typeface="Roboto Bold"/>
                </a:rPr>
                <a:t>En iyi sonuca ulaşmak en kısa yoldan olmaz. Bu nedenle başarı uzun bir yolculuğa çıkmak gibidir.</a:t>
              </a:r>
            </a:p>
          </p:txBody>
        </p:sp>
        <p:sp>
          <p:nvSpPr>
            <p:cNvPr id="4" name="TextBox 4"/>
            <p:cNvSpPr txBox="1"/>
            <p:nvPr/>
          </p:nvSpPr>
          <p:spPr>
            <a:xfrm>
              <a:off x="0" y="4663498"/>
              <a:ext cx="10811618" cy="641773"/>
            </a:xfrm>
            <a:prstGeom prst="rect">
              <a:avLst/>
            </a:prstGeom>
          </p:spPr>
          <p:txBody>
            <a:bodyPr lIns="0" tIns="0" rIns="0" bIns="0" rtlCol="0" anchor="t">
              <a:spAutoFit/>
            </a:bodyPr>
            <a:lstStyle/>
            <a:p>
              <a:pPr>
                <a:lnSpc>
                  <a:spcPts val="3919"/>
                </a:lnSpc>
              </a:pPr>
              <a:endParaRPr/>
            </a:p>
          </p:txBody>
        </p:sp>
      </p:grpSp>
      <p:grpSp>
        <p:nvGrpSpPr>
          <p:cNvPr id="5" name="Group 5"/>
          <p:cNvGrpSpPr>
            <a:grpSpLocks noChangeAspect="1"/>
          </p:cNvGrpSpPr>
          <p:nvPr/>
        </p:nvGrpSpPr>
        <p:grpSpPr>
          <a:xfrm>
            <a:off x="-342050" y="0"/>
            <a:ext cx="6858000" cy="102870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464" r="-62464"/>
              </a:stretch>
            </a:blipFill>
          </p:spPr>
        </p:sp>
      </p:grpSp>
      <p:pic>
        <p:nvPicPr>
          <p:cNvPr id="7" name="Picture 7"/>
          <p:cNvPicPr>
            <a:picLocks noChangeAspect="1"/>
          </p:cNvPicPr>
          <p:nvPr/>
        </p:nvPicPr>
        <p:blipFill>
          <a:blip r:embed="rId3"/>
          <a:srcRect/>
          <a:stretch>
            <a:fillRect/>
          </a:stretch>
        </p:blipFill>
        <p:spPr>
          <a:xfrm>
            <a:off x="7566351" y="722013"/>
            <a:ext cx="5841662" cy="30668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4337192" y="0"/>
            <a:ext cx="5051469" cy="10287000"/>
            <a:chOff x="0" y="0"/>
            <a:chExt cx="1708769" cy="3479800"/>
          </a:xfrm>
        </p:grpSpPr>
        <p:sp>
          <p:nvSpPr>
            <p:cNvPr id="3" name="Freeform 3"/>
            <p:cNvSpPr/>
            <p:nvPr/>
          </p:nvSpPr>
          <p:spPr>
            <a:xfrm>
              <a:off x="0" y="0"/>
              <a:ext cx="1708769" cy="3479800"/>
            </a:xfrm>
            <a:custGeom>
              <a:avLst/>
              <a:gdLst/>
              <a:ahLst/>
              <a:cxnLst/>
              <a:rect l="l" t="t" r="r" b="b"/>
              <a:pathLst>
                <a:path w="1708769" h="3479800">
                  <a:moveTo>
                    <a:pt x="1584309" y="3479800"/>
                  </a:moveTo>
                  <a:lnTo>
                    <a:pt x="124460" y="3479800"/>
                  </a:lnTo>
                  <a:cubicBezTo>
                    <a:pt x="55880" y="3479800"/>
                    <a:pt x="0" y="3423920"/>
                    <a:pt x="0" y="3355340"/>
                  </a:cubicBezTo>
                  <a:lnTo>
                    <a:pt x="0" y="124460"/>
                  </a:lnTo>
                  <a:cubicBezTo>
                    <a:pt x="0" y="55880"/>
                    <a:pt x="55880" y="0"/>
                    <a:pt x="124460" y="0"/>
                  </a:cubicBezTo>
                  <a:lnTo>
                    <a:pt x="1584309" y="0"/>
                  </a:lnTo>
                  <a:cubicBezTo>
                    <a:pt x="1652889" y="0"/>
                    <a:pt x="1708769" y="55880"/>
                    <a:pt x="1708769" y="124460"/>
                  </a:cubicBezTo>
                  <a:lnTo>
                    <a:pt x="1708769" y="3355340"/>
                  </a:lnTo>
                  <a:cubicBezTo>
                    <a:pt x="1708769" y="3423920"/>
                    <a:pt x="1652889" y="3479800"/>
                    <a:pt x="1584309" y="3479800"/>
                  </a:cubicBezTo>
                  <a:close/>
                </a:path>
              </a:pathLst>
            </a:custGeom>
            <a:solidFill>
              <a:srgbClr val="B8D6F6"/>
            </a:solidFill>
          </p:spPr>
        </p:sp>
      </p:grpSp>
      <p:sp>
        <p:nvSpPr>
          <p:cNvPr id="4" name="TextBox 4"/>
          <p:cNvSpPr txBox="1"/>
          <p:nvPr/>
        </p:nvSpPr>
        <p:spPr>
          <a:xfrm>
            <a:off x="721498" y="3486192"/>
            <a:ext cx="9612607" cy="5289060"/>
          </a:xfrm>
          <a:prstGeom prst="rect">
            <a:avLst/>
          </a:prstGeom>
        </p:spPr>
        <p:txBody>
          <a:bodyPr lIns="0" tIns="0" rIns="0" bIns="0" rtlCol="0" anchor="t">
            <a:spAutoFit/>
          </a:bodyPr>
          <a:lstStyle/>
          <a:p>
            <a:pPr>
              <a:lnSpc>
                <a:spcPts val="8492"/>
              </a:lnSpc>
            </a:pPr>
            <a:r>
              <a:rPr lang="en-US" sz="4469">
                <a:solidFill>
                  <a:srgbClr val="0F3256"/>
                </a:solidFill>
                <a:latin typeface="Roboto"/>
              </a:rPr>
              <a:t>İnsanların bir yaşam boyu çalışarak başarıyı hedeflediği şeyler, günümüzde insanların anlık beklentilerine dönüştü.</a:t>
            </a:r>
            <a:r>
              <a:rPr lang="en-US" sz="4469">
                <a:solidFill>
                  <a:srgbClr val="0F3256"/>
                </a:solidFill>
                <a:latin typeface="Arimo"/>
              </a:rPr>
              <a:t> </a:t>
            </a:r>
          </a:p>
          <a:p>
            <a:pPr>
              <a:lnSpc>
                <a:spcPts val="8492"/>
              </a:lnSpc>
            </a:pPr>
            <a:endParaRPr lang="en-US" sz="4469">
              <a:solidFill>
                <a:srgbClr val="0F3256"/>
              </a:solidFill>
              <a:latin typeface="Arimo"/>
            </a:endParaRPr>
          </a:p>
        </p:txBody>
      </p:sp>
      <p:sp>
        <p:nvSpPr>
          <p:cNvPr id="5" name="TextBox 5"/>
          <p:cNvSpPr txBox="1"/>
          <p:nvPr/>
        </p:nvSpPr>
        <p:spPr>
          <a:xfrm>
            <a:off x="721498" y="2231313"/>
            <a:ext cx="7396612" cy="1042670"/>
          </a:xfrm>
          <a:prstGeom prst="rect">
            <a:avLst/>
          </a:prstGeom>
        </p:spPr>
        <p:txBody>
          <a:bodyPr lIns="0" tIns="0" rIns="0" bIns="0" rtlCol="0" anchor="t">
            <a:spAutoFit/>
          </a:bodyPr>
          <a:lstStyle/>
          <a:p>
            <a:pPr marL="0" lvl="0" indent="0" algn="l">
              <a:lnSpc>
                <a:spcPts val="8320"/>
              </a:lnSpc>
              <a:spcBef>
                <a:spcPct val="0"/>
              </a:spcBef>
            </a:pPr>
            <a:r>
              <a:rPr lang="en-US" sz="6400">
                <a:solidFill>
                  <a:srgbClr val="0F3256"/>
                </a:solidFill>
                <a:latin typeface="Roboto Bold"/>
              </a:rPr>
              <a:t>hemen istiyorum</a:t>
            </a:r>
          </a:p>
        </p:txBody>
      </p:sp>
      <p:grpSp>
        <p:nvGrpSpPr>
          <p:cNvPr id="6" name="Group 6"/>
          <p:cNvGrpSpPr>
            <a:grpSpLocks noChangeAspect="1"/>
          </p:cNvGrpSpPr>
          <p:nvPr/>
        </p:nvGrpSpPr>
        <p:grpSpPr>
          <a:xfrm>
            <a:off x="11706346" y="2307513"/>
            <a:ext cx="5948485" cy="6143595"/>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7495" r="-27495"/>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FF0F2"/>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334</Words>
  <Application>Microsoft Office PowerPoint</Application>
  <PresentationFormat>Özel</PresentationFormat>
  <Paragraphs>58</Paragraphs>
  <Slides>13</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13</vt:i4>
      </vt:variant>
    </vt:vector>
  </HeadingPairs>
  <TitlesOfParts>
    <vt:vector size="24" baseType="lpstr">
      <vt:lpstr>Public Sans</vt:lpstr>
      <vt:lpstr>Roboto Bold</vt:lpstr>
      <vt:lpstr>Arimo</vt:lpstr>
      <vt:lpstr>Arial</vt:lpstr>
      <vt:lpstr>Baloo</vt:lpstr>
      <vt:lpstr>Calibri</vt:lpstr>
      <vt:lpstr>CS Gordon Serif</vt:lpstr>
      <vt:lpstr>Public Sans Bold</vt:lpstr>
      <vt:lpstr>Roboto</vt:lpstr>
      <vt:lpstr>Capriola</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Pembe Yeşil ve Eflatun Okul Malzemeleri Ders Müfredatı Eğitim Sunumu</dc:title>
  <cp:lastModifiedBy>MUHAMMET YAVUZ</cp:lastModifiedBy>
  <cp:revision>2</cp:revision>
  <dcterms:created xsi:type="dcterms:W3CDTF">2006-08-16T00:00:00Z</dcterms:created>
  <dcterms:modified xsi:type="dcterms:W3CDTF">2022-03-14T16:31:55Z</dcterms:modified>
  <dc:identifier>DAE67sK7bWk</dc:identifier>
</cp:coreProperties>
</file>