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Lst>
  <p:sldSz cx="18288000" cy="10287000"/>
  <p:notesSz cx="6858000" cy="9144000"/>
  <p:embeddedFontLst>
    <p:embeddedFont>
      <p:font typeface="Gochi Hand" charset="1" panose="00000000000000000000"/>
      <p:regular r:id="rId6"/>
    </p:embeddedFont>
    <p:embeddedFont>
      <p:font typeface="Arimo" charset="1" panose="020B0604020202020204"/>
      <p:regular r:id="rId7"/>
    </p:embeddedFont>
    <p:embeddedFont>
      <p:font typeface="Arimo Bold" charset="1" panose="020B0704020202020204"/>
      <p:regular r:id="rId8"/>
    </p:embeddedFont>
    <p:embeddedFont>
      <p:font typeface="Arimo Italics" charset="1" panose="020B0604020202090204"/>
      <p:regular r:id="rId9"/>
    </p:embeddedFont>
    <p:embeddedFont>
      <p:font typeface="Arimo Bold Italics" charset="1" panose="020B0704020202090204"/>
      <p:regular r:id="rId10"/>
    </p:embeddedFont>
    <p:embeddedFont>
      <p:font typeface="Capriola" charset="1" panose="02010603030502060004"/>
      <p:regular r:id="rId11"/>
    </p:embeddedFont>
    <p:embeddedFont>
      <p:font typeface="Barlow Black" charset="1" panose="00000A00000000000000"/>
      <p:regular r:id="rId12"/>
    </p:embeddedFont>
    <p:embeddedFont>
      <p:font typeface="Barlow Black Italics" charset="1" panose="00000A0000000000000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slides/slide1.xml" Type="http://schemas.openxmlformats.org/officeDocument/2006/relationships/slide"/><Relationship Id="rId15" Target="slides/slide2.xml" Type="http://schemas.openxmlformats.org/officeDocument/2006/relationships/slide"/><Relationship Id="rId16" Target="slides/slide3.xml" Type="http://schemas.openxmlformats.org/officeDocument/2006/relationships/slide"/><Relationship Id="rId17" Target="slides/slide4.xml" Type="http://schemas.openxmlformats.org/officeDocument/2006/relationships/slide"/><Relationship Id="rId18" Target="slides/slide5.xml" Type="http://schemas.openxmlformats.org/officeDocument/2006/relationships/slide"/><Relationship Id="rId19" Target="slides/slide6.xml" Type="http://schemas.openxmlformats.org/officeDocument/2006/relationships/slide"/><Relationship Id="rId2" Target="presProps.xml" Type="http://schemas.openxmlformats.org/officeDocument/2006/relationships/presProps"/><Relationship Id="rId20" Target="slides/slide7.xml" Type="http://schemas.openxmlformats.org/officeDocument/2006/relationships/slide"/><Relationship Id="rId21" Target="slides/slide8.xml" Type="http://schemas.openxmlformats.org/officeDocument/2006/relationships/slide"/><Relationship Id="rId22" Target="slides/slide9.xml" Type="http://schemas.openxmlformats.org/officeDocument/2006/relationships/slide"/><Relationship Id="rId23" Target="slides/slide10.xml" Type="http://schemas.openxmlformats.org/officeDocument/2006/relationships/slide"/><Relationship Id="rId24" Target="slides/slide11.xml" Type="http://schemas.openxmlformats.org/officeDocument/2006/relationships/slide"/><Relationship Id="rId25" Target="slides/slide12.xml" Type="http://schemas.openxmlformats.org/officeDocument/2006/relationships/slide"/><Relationship Id="rId26" Target="slides/slide13.xml" Type="http://schemas.openxmlformats.org/officeDocument/2006/relationships/slide"/><Relationship Id="rId27" Target="slides/slide14.xml" Type="http://schemas.openxmlformats.org/officeDocument/2006/relationships/slide"/><Relationship Id="rId28" Target="slides/slide15.xml" Type="http://schemas.openxmlformats.org/officeDocument/2006/relationships/slide"/><Relationship Id="rId29" Target="slides/slide16.xml" Type="http://schemas.openxmlformats.org/officeDocument/2006/relationships/slide"/><Relationship Id="rId3" Target="viewProps.xml" Type="http://schemas.openxmlformats.org/officeDocument/2006/relationships/viewProps"/><Relationship Id="rId30" Target="slides/slide17.xml" Type="http://schemas.openxmlformats.org/officeDocument/2006/relationships/slide"/><Relationship Id="rId31" Target="slides/slide18.xml" Type="http://schemas.openxmlformats.org/officeDocument/2006/relationships/slide"/><Relationship Id="rId32" Target="slides/slide19.xml" Type="http://schemas.openxmlformats.org/officeDocument/2006/relationships/slide"/><Relationship Id="rId33" Target="slides/slide20.xml" Type="http://schemas.openxmlformats.org/officeDocument/2006/relationships/slide"/><Relationship Id="rId34" Target="slides/slide21.xml" Type="http://schemas.openxmlformats.org/officeDocument/2006/relationships/slide"/><Relationship Id="rId35" Target="slides/slide22.xml" Type="http://schemas.openxmlformats.org/officeDocument/2006/relationships/slide"/><Relationship Id="rId36" Target="slides/slide23.xml" Type="http://schemas.openxmlformats.org/officeDocument/2006/relationships/slide"/><Relationship Id="rId37" Target="slides/slide24.xml" Type="http://schemas.openxmlformats.org/officeDocument/2006/relationships/slide"/><Relationship Id="rId38" Target="slides/slide25.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png" Type="http://schemas.openxmlformats.org/officeDocument/2006/relationships/image"/><Relationship Id="rId12" Target="../media/image9.png" Type="http://schemas.openxmlformats.org/officeDocument/2006/relationships/image"/><Relationship Id="rId13" Target="../media/image10.svg" Type="http://schemas.openxmlformats.org/officeDocument/2006/relationships/image"/><Relationship Id="rId2" Target="../media/image26.jpeg" Type="http://schemas.openxmlformats.org/officeDocument/2006/relationships/image"/><Relationship Id="rId3" Target="../media/image4.pn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5.png" Type="http://schemas.openxmlformats.org/officeDocument/2006/relationships/image"/><Relationship Id="rId7" Target="../media/image29.jpeg" Type="http://schemas.openxmlformats.org/officeDocument/2006/relationships/image"/><Relationship Id="rId8" Target="../media/image30.jpeg" Type="http://schemas.openxmlformats.org/officeDocument/2006/relationships/image"/><Relationship Id="rId9" Target="../media/image3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2" Target="../media/image26.jpeg" Type="http://schemas.openxmlformats.org/officeDocument/2006/relationships/image"/><Relationship Id="rId3" Target="../media/image4.pn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5.png" Type="http://schemas.openxmlformats.org/officeDocument/2006/relationships/image"/><Relationship Id="rId7" Target="../media/image32.png" Type="http://schemas.openxmlformats.org/officeDocument/2006/relationships/image"/><Relationship Id="rId8" Target="../media/image33.png" Type="http://schemas.openxmlformats.org/officeDocument/2006/relationships/image"/><Relationship Id="rId9" Target="../media/image3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35.png" Type="http://schemas.openxmlformats.org/officeDocument/2006/relationships/image"/><Relationship Id="rId6" Target="../media/image36.png" Type="http://schemas.openxmlformats.org/officeDocument/2006/relationships/image"/><Relationship Id="rId7" Target="../media/image5.png" Type="http://schemas.openxmlformats.org/officeDocument/2006/relationships/image"/><Relationship Id="rId8" Target="../media/image37.png" Type="http://schemas.openxmlformats.org/officeDocument/2006/relationships/image"/><Relationship Id="rId9" Target="../media/image3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35.png" Type="http://schemas.openxmlformats.org/officeDocument/2006/relationships/image"/><Relationship Id="rId6" Target="../media/image36.png" Type="http://schemas.openxmlformats.org/officeDocument/2006/relationships/image"/><Relationship Id="rId7" Target="../media/image5.png" Type="http://schemas.openxmlformats.org/officeDocument/2006/relationships/image"/><Relationship Id="rId8" Target="../media/image37.png" Type="http://schemas.openxmlformats.org/officeDocument/2006/relationships/image"/><Relationship Id="rId9" Target="../media/image38.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35.png" Type="http://schemas.openxmlformats.org/officeDocument/2006/relationships/image"/><Relationship Id="rId6" Target="../media/image36.png" Type="http://schemas.openxmlformats.org/officeDocument/2006/relationships/image"/><Relationship Id="rId7" Target="../media/image5.png" Type="http://schemas.openxmlformats.org/officeDocument/2006/relationships/image"/><Relationship Id="rId8" Target="../media/image37.png" Type="http://schemas.openxmlformats.org/officeDocument/2006/relationships/image"/><Relationship Id="rId9" Target="../media/image38.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35.png" Type="http://schemas.openxmlformats.org/officeDocument/2006/relationships/image"/><Relationship Id="rId6" Target="../media/image36.png" Type="http://schemas.openxmlformats.org/officeDocument/2006/relationships/image"/><Relationship Id="rId7" Target="../media/image5.png" Type="http://schemas.openxmlformats.org/officeDocument/2006/relationships/image"/><Relationship Id="rId8" Target="../media/image37.png" Type="http://schemas.openxmlformats.org/officeDocument/2006/relationships/image"/><Relationship Id="rId9" Target="../media/image38.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35.png" Type="http://schemas.openxmlformats.org/officeDocument/2006/relationships/image"/><Relationship Id="rId6" Target="../media/image36.png" Type="http://schemas.openxmlformats.org/officeDocument/2006/relationships/image"/><Relationship Id="rId7" Target="../media/image5.png" Type="http://schemas.openxmlformats.org/officeDocument/2006/relationships/image"/><Relationship Id="rId8" Target="../media/image37.png" Type="http://schemas.openxmlformats.org/officeDocument/2006/relationships/image"/><Relationship Id="rId9" Target="../media/image38.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35.png" Type="http://schemas.openxmlformats.org/officeDocument/2006/relationships/image"/><Relationship Id="rId6" Target="../media/image36.png" Type="http://schemas.openxmlformats.org/officeDocument/2006/relationships/image"/><Relationship Id="rId7" Target="../media/image5.png" Type="http://schemas.openxmlformats.org/officeDocument/2006/relationships/image"/><Relationship Id="rId8" Target="../media/image37.png" Type="http://schemas.openxmlformats.org/officeDocument/2006/relationships/image"/><Relationship Id="rId9" Target="../media/image38.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35.png" Type="http://schemas.openxmlformats.org/officeDocument/2006/relationships/image"/><Relationship Id="rId6" Target="../media/image36.png" Type="http://schemas.openxmlformats.org/officeDocument/2006/relationships/image"/><Relationship Id="rId7" Target="../media/image5.png" Type="http://schemas.openxmlformats.org/officeDocument/2006/relationships/image"/><Relationship Id="rId8" Target="../media/image37.png" Type="http://schemas.openxmlformats.org/officeDocument/2006/relationships/image"/><Relationship Id="rId9" Target="../media/image38.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jpeg" Type="http://schemas.openxmlformats.org/officeDocument/2006/relationships/image"/><Relationship Id="rId11" Target="../media/image42.png" Type="http://schemas.openxmlformats.org/officeDocument/2006/relationships/image"/><Relationship Id="rId12" Target="../media/image43.png" Type="http://schemas.openxmlformats.org/officeDocument/2006/relationships/image"/><Relationship Id="rId13" Target="../media/image44.svg" Type="http://schemas.openxmlformats.org/officeDocument/2006/relationships/image"/><Relationship Id="rId14" Target="../media/image45.png" Type="http://schemas.openxmlformats.org/officeDocument/2006/relationships/image"/><Relationship Id="rId2" Target="../media/image26.jpe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6.png" Type="http://schemas.openxmlformats.org/officeDocument/2006/relationships/image"/><Relationship Id="rId6" Target="../media/image39.png" Type="http://schemas.openxmlformats.org/officeDocument/2006/relationships/image"/><Relationship Id="rId7" Target="../media/image4.png" Type="http://schemas.openxmlformats.org/officeDocument/2006/relationships/image"/><Relationship Id="rId8" Target="../media/image40.png" Type="http://schemas.openxmlformats.org/officeDocument/2006/relationships/image"/><Relationship Id="rId9" Target="../media/image2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2" Target="../media/image1.jpe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11.png" Type="http://schemas.openxmlformats.org/officeDocument/2006/relationships/image"/><Relationship Id="rId6" Target="../media/image12.png" Type="http://schemas.openxmlformats.org/officeDocument/2006/relationships/image"/><Relationship Id="rId7" Target="../media/image13.jpeg" Type="http://schemas.openxmlformats.org/officeDocument/2006/relationships/image"/><Relationship Id="rId8" Target="../media/image14.jpeg" Type="http://schemas.openxmlformats.org/officeDocument/2006/relationships/image"/><Relationship Id="rId9" Target="../media/image15.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jpeg" Type="http://schemas.openxmlformats.org/officeDocument/2006/relationships/image"/><Relationship Id="rId11" Target="../media/image49.png" Type="http://schemas.openxmlformats.org/officeDocument/2006/relationships/image"/><Relationship Id="rId12" Target="../media/image50.png" Type="http://schemas.openxmlformats.org/officeDocument/2006/relationships/image"/><Relationship Id="rId2" Target="../media/image18.jpeg" Type="http://schemas.openxmlformats.org/officeDocument/2006/relationships/image"/><Relationship Id="rId3" Target="../media/image21.pn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 Id="rId6" Target="../media/image5.png" Type="http://schemas.openxmlformats.org/officeDocument/2006/relationships/image"/><Relationship Id="rId7" Target="../media/image24.pn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1.jpeg" Type="http://schemas.openxmlformats.org/officeDocument/2006/relationships/image"/><Relationship Id="rId11" Target="../media/image49.png" Type="http://schemas.openxmlformats.org/officeDocument/2006/relationships/image"/><Relationship Id="rId12" Target="../media/image50.png" Type="http://schemas.openxmlformats.org/officeDocument/2006/relationships/image"/><Relationship Id="rId2" Target="../media/image18.jpeg" Type="http://schemas.openxmlformats.org/officeDocument/2006/relationships/image"/><Relationship Id="rId3" Target="../media/image21.pn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 Id="rId6" Target="../media/image5.png" Type="http://schemas.openxmlformats.org/officeDocument/2006/relationships/image"/><Relationship Id="rId7" Target="../media/image24.pn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2.jpeg" Type="http://schemas.openxmlformats.org/officeDocument/2006/relationships/image"/><Relationship Id="rId11" Target="../media/image49.png" Type="http://schemas.openxmlformats.org/officeDocument/2006/relationships/image"/><Relationship Id="rId12" Target="../media/image50.png" Type="http://schemas.openxmlformats.org/officeDocument/2006/relationships/image"/><Relationship Id="rId2" Target="../media/image18.jpeg" Type="http://schemas.openxmlformats.org/officeDocument/2006/relationships/image"/><Relationship Id="rId3" Target="../media/image21.pn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 Id="rId6" Target="../media/image5.png" Type="http://schemas.openxmlformats.org/officeDocument/2006/relationships/image"/><Relationship Id="rId7" Target="../media/image24.pn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3.jpeg" Type="http://schemas.openxmlformats.org/officeDocument/2006/relationships/image"/><Relationship Id="rId11" Target="../media/image49.png" Type="http://schemas.openxmlformats.org/officeDocument/2006/relationships/image"/><Relationship Id="rId12" Target="../media/image50.png" Type="http://schemas.openxmlformats.org/officeDocument/2006/relationships/image"/><Relationship Id="rId2" Target="../media/image18.jpeg" Type="http://schemas.openxmlformats.org/officeDocument/2006/relationships/image"/><Relationship Id="rId3" Target="../media/image21.pn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 Id="rId6" Target="../media/image5.png" Type="http://schemas.openxmlformats.org/officeDocument/2006/relationships/image"/><Relationship Id="rId7" Target="../media/image24.pn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4.jpeg" Type="http://schemas.openxmlformats.org/officeDocument/2006/relationships/image"/><Relationship Id="rId11" Target="../media/image49.png" Type="http://schemas.openxmlformats.org/officeDocument/2006/relationships/image"/><Relationship Id="rId12" Target="../media/image50.png" Type="http://schemas.openxmlformats.org/officeDocument/2006/relationships/image"/><Relationship Id="rId2" Target="../media/image18.jpeg" Type="http://schemas.openxmlformats.org/officeDocument/2006/relationships/image"/><Relationship Id="rId3" Target="../media/image21.pn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 Id="rId6" Target="../media/image5.png" Type="http://schemas.openxmlformats.org/officeDocument/2006/relationships/image"/><Relationship Id="rId7" Target="../media/image24.pn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11" Target="../media/image28.svg" Type="http://schemas.openxmlformats.org/officeDocument/2006/relationships/image"/><Relationship Id="rId2" Target="../media/image34.jpeg" Type="http://schemas.openxmlformats.org/officeDocument/2006/relationships/image"/><Relationship Id="rId3" Target="../media/image36.png" Type="http://schemas.openxmlformats.org/officeDocument/2006/relationships/image"/><Relationship Id="rId4" Target="../media/image5.png" Type="http://schemas.openxmlformats.org/officeDocument/2006/relationships/image"/><Relationship Id="rId5" Target="../media/image35.png" Type="http://schemas.openxmlformats.org/officeDocument/2006/relationships/image"/><Relationship Id="rId6" Target="../media/image55.png" Type="http://schemas.openxmlformats.org/officeDocument/2006/relationships/image"/><Relationship Id="rId7" Target="../media/image56.png" Type="http://schemas.openxmlformats.org/officeDocument/2006/relationships/image"/><Relationship Id="rId8" Target="../media/image11.png" Type="http://schemas.openxmlformats.org/officeDocument/2006/relationships/image"/><Relationship Id="rId9" Target="../media/image1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2" Target="../media/image1.jpe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11.png" Type="http://schemas.openxmlformats.org/officeDocument/2006/relationships/image"/><Relationship Id="rId6" Target="../media/image12.png" Type="http://schemas.openxmlformats.org/officeDocument/2006/relationships/image"/><Relationship Id="rId7" Target="../media/image13.jpeg" Type="http://schemas.openxmlformats.org/officeDocument/2006/relationships/image"/><Relationship Id="rId8" Target="../media/image17.jpeg" Type="http://schemas.openxmlformats.org/officeDocument/2006/relationships/image"/><Relationship Id="rId9" Target="../media/image1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1.png" Type="http://schemas.openxmlformats.org/officeDocument/2006/relationships/image"/><Relationship Id="rId6" Target="../media/image5.png" Type="http://schemas.openxmlformats.org/officeDocument/2006/relationships/image"/><Relationship Id="rId7" Target="../media/image22.png" Type="http://schemas.openxmlformats.org/officeDocument/2006/relationships/image"/><Relationship Id="rId8" Target="../media/image2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1.png" Type="http://schemas.openxmlformats.org/officeDocument/2006/relationships/image"/><Relationship Id="rId6" Target="../media/image5.png" Type="http://schemas.openxmlformats.org/officeDocument/2006/relationships/image"/><Relationship Id="rId7" Target="../media/image24.png" Type="http://schemas.openxmlformats.org/officeDocument/2006/relationships/image"/><Relationship Id="rId8" Target="../media/image2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1.png" Type="http://schemas.openxmlformats.org/officeDocument/2006/relationships/image"/><Relationship Id="rId6" Target="../media/image5.png" Type="http://schemas.openxmlformats.org/officeDocument/2006/relationships/image"/><Relationship Id="rId7" Target="../media/image24.png" Type="http://schemas.openxmlformats.org/officeDocument/2006/relationships/image"/><Relationship Id="rId8" Target="../media/image2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1.png" Type="http://schemas.openxmlformats.org/officeDocument/2006/relationships/image"/><Relationship Id="rId6" Target="../media/image5.png" Type="http://schemas.openxmlformats.org/officeDocument/2006/relationships/image"/><Relationship Id="rId7" Target="../media/image24.png" Type="http://schemas.openxmlformats.org/officeDocument/2006/relationships/image"/><Relationship Id="rId8" Target="../media/image2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1.png" Type="http://schemas.openxmlformats.org/officeDocument/2006/relationships/image"/><Relationship Id="rId6" Target="../media/image5.png" Type="http://schemas.openxmlformats.org/officeDocument/2006/relationships/image"/><Relationship Id="rId7" Target="../media/image24.png" Type="http://schemas.openxmlformats.org/officeDocument/2006/relationships/image"/><Relationship Id="rId8" Target="../media/image2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1.png" Type="http://schemas.openxmlformats.org/officeDocument/2006/relationships/image"/><Relationship Id="rId6" Target="../media/image5.png" Type="http://schemas.openxmlformats.org/officeDocument/2006/relationships/image"/><Relationship Id="rId7" Target="../media/image24.png" Type="http://schemas.openxmlformats.org/officeDocument/2006/relationships/image"/><Relationship Id="rId8" Target="../media/image2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905912">
            <a:off x="-4107173" y="-5788805"/>
            <a:ext cx="10805146" cy="7901263"/>
          </a:xfrm>
          <a:prstGeom prst="rect">
            <a:avLst/>
          </a:prstGeom>
        </p:spPr>
      </p:pic>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905912">
            <a:off x="12969935" y="7218549"/>
            <a:ext cx="10805146" cy="7901263"/>
          </a:xfrm>
          <a:prstGeom prst="rect">
            <a:avLst/>
          </a:prstGeom>
        </p:spPr>
      </p:pic>
      <p:pic>
        <p:nvPicPr>
          <p:cNvPr name="Picture 5" id="5"/>
          <p:cNvPicPr>
            <a:picLocks noChangeAspect="true"/>
          </p:cNvPicPr>
          <p:nvPr/>
        </p:nvPicPr>
        <p:blipFill>
          <a:blip r:embed="rId5">
            <a:alphaModFix amt="80000"/>
          </a:blip>
          <a:srcRect l="0" t="0" r="0" b="0"/>
          <a:stretch>
            <a:fillRect/>
          </a:stretch>
        </p:blipFill>
        <p:spPr>
          <a:xfrm flipH="false" flipV="false" rot="-7056541">
            <a:off x="-6094801" y="6949642"/>
            <a:ext cx="16230600" cy="5863304"/>
          </a:xfrm>
          <a:prstGeom prst="rect">
            <a:avLst/>
          </a:prstGeom>
        </p:spPr>
      </p:pic>
      <p:pic>
        <p:nvPicPr>
          <p:cNvPr name="Picture 6" id="6"/>
          <p:cNvPicPr>
            <a:picLocks noChangeAspect="true"/>
          </p:cNvPicPr>
          <p:nvPr/>
        </p:nvPicPr>
        <p:blipFill>
          <a:blip r:embed="rId5">
            <a:alphaModFix amt="80000"/>
          </a:blip>
          <a:srcRect l="0" t="0" r="0" b="0"/>
          <a:stretch>
            <a:fillRect/>
          </a:stretch>
        </p:blipFill>
        <p:spPr>
          <a:xfrm flipH="false" flipV="false" rot="1262876">
            <a:off x="8408991" y="-1600206"/>
            <a:ext cx="16230600" cy="5863304"/>
          </a:xfrm>
          <a:prstGeom prst="rect">
            <a:avLst/>
          </a:prstGeom>
        </p:spPr>
      </p:pic>
      <p:pic>
        <p:nvPicPr>
          <p:cNvPr name="Picture 7" id="7"/>
          <p:cNvPicPr>
            <a:picLocks noChangeAspect="true"/>
          </p:cNvPicPr>
          <p:nvPr/>
        </p:nvPicPr>
        <p:blipFill>
          <a:blip r:embed="rId6"/>
          <a:srcRect l="0" t="0" r="0" b="0"/>
          <a:stretch>
            <a:fillRect/>
          </a:stretch>
        </p:blipFill>
        <p:spPr>
          <a:xfrm flipH="false" flipV="false" rot="2147582">
            <a:off x="-4037993" y="11307643"/>
            <a:ext cx="25477626" cy="4824825"/>
          </a:xfrm>
          <a:prstGeom prst="rect">
            <a:avLst/>
          </a:prstGeom>
        </p:spPr>
      </p:pic>
      <p:pic>
        <p:nvPicPr>
          <p:cNvPr name="Picture 8" id="8"/>
          <p:cNvPicPr>
            <a:picLocks noChangeAspect="true"/>
          </p:cNvPicPr>
          <p:nvPr/>
        </p:nvPicPr>
        <p:blipFill>
          <a:blip r:embed="rId7"/>
          <a:srcRect l="0" t="0" r="0" b="0"/>
          <a:stretch>
            <a:fillRect/>
          </a:stretch>
        </p:blipFill>
        <p:spPr>
          <a:xfrm flipH="false" flipV="false" rot="2147582">
            <a:off x="10144224" y="3306643"/>
            <a:ext cx="25477626" cy="4824825"/>
          </a:xfrm>
          <a:prstGeom prst="rect">
            <a:avLst/>
          </a:prstGeom>
        </p:spPr>
      </p:pic>
      <p:pic>
        <p:nvPicPr>
          <p:cNvPr name="Picture 9" id="9"/>
          <p:cNvPicPr>
            <a:picLocks noChangeAspect="true"/>
          </p:cNvPicPr>
          <p:nvPr/>
        </p:nvPicPr>
        <p:blipFill>
          <a:blip r:embed="rId8"/>
          <a:srcRect l="0" t="0" r="0" b="0"/>
          <a:stretch>
            <a:fillRect/>
          </a:stretch>
        </p:blipFill>
        <p:spPr>
          <a:xfrm flipH="false" flipV="false" rot="2770737">
            <a:off x="-1349724" y="6858600"/>
            <a:ext cx="10417257" cy="4653042"/>
          </a:xfrm>
          <a:prstGeom prst="rect">
            <a:avLst/>
          </a:prstGeom>
        </p:spPr>
      </p:pic>
      <p:pic>
        <p:nvPicPr>
          <p:cNvPr name="Picture 10" id="10"/>
          <p:cNvPicPr>
            <a:picLocks noChangeAspect="true"/>
          </p:cNvPicPr>
          <p:nvPr/>
        </p:nvPicPr>
        <p:blipFill>
          <a:blip r:embed="rId8"/>
          <a:srcRect l="0" t="0" r="0" b="0"/>
          <a:stretch>
            <a:fillRect/>
          </a:stretch>
        </p:blipFill>
        <p:spPr>
          <a:xfrm flipH="false" flipV="false" rot="2770737">
            <a:off x="14123916" y="2185814"/>
            <a:ext cx="10417257" cy="4653042"/>
          </a:xfrm>
          <a:prstGeom prst="rect">
            <a:avLst/>
          </a:prstGeom>
        </p:spPr>
      </p:pic>
      <p:pic>
        <p:nvPicPr>
          <p:cNvPr name="Picture 11" id="11"/>
          <p:cNvPicPr>
            <a:picLocks noChangeAspect="true"/>
          </p:cNvPicPr>
          <p:nvPr/>
        </p:nvPicPr>
        <p:blipFill>
          <a:blip r:embed="rId9"/>
          <a:srcRect l="12090" t="0" r="12090" b="0"/>
          <a:stretch>
            <a:fillRect/>
          </a:stretch>
        </p:blipFill>
        <p:spPr>
          <a:xfrm flipH="false" flipV="false" rot="0">
            <a:off x="6155200" y="1409941"/>
            <a:ext cx="5522643" cy="1973400"/>
          </a:xfrm>
          <a:prstGeom prst="rect">
            <a:avLst/>
          </a:prstGeom>
        </p:spPr>
      </p:pic>
      <p:pic>
        <p:nvPicPr>
          <p:cNvPr name="Picture 12" id="12"/>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69526" t="0" r="0" b="65104"/>
          <a:stretch>
            <a:fillRect/>
          </a:stretch>
        </p:blipFill>
        <p:spPr>
          <a:xfrm flipH="false" flipV="false" rot="-992754">
            <a:off x="5401350" y="3745289"/>
            <a:ext cx="691367" cy="539337"/>
          </a:xfrm>
          <a:prstGeom prst="rect">
            <a:avLst/>
          </a:prstGeom>
        </p:spPr>
      </p:pic>
      <p:sp>
        <p:nvSpPr>
          <p:cNvPr name="TextBox 13" id="13"/>
          <p:cNvSpPr txBox="true"/>
          <p:nvPr/>
        </p:nvSpPr>
        <p:spPr>
          <a:xfrm rot="0">
            <a:off x="3010495" y="3126166"/>
            <a:ext cx="12267011" cy="4802535"/>
          </a:xfrm>
          <a:prstGeom prst="rect">
            <a:avLst/>
          </a:prstGeom>
        </p:spPr>
        <p:txBody>
          <a:bodyPr anchor="t" rtlCol="false" tIns="0" lIns="0" bIns="0" rIns="0">
            <a:spAutoFit/>
          </a:bodyPr>
          <a:lstStyle/>
          <a:p>
            <a:pPr algn="ctr">
              <a:lnSpc>
                <a:spcPts val="19318"/>
              </a:lnSpc>
            </a:pPr>
            <a:r>
              <a:rPr lang="en-US" spc="-648" sz="13798">
                <a:solidFill>
                  <a:srgbClr val="542B1A"/>
                </a:solidFill>
                <a:latin typeface="Capriola"/>
              </a:rPr>
              <a:t>AİLE İÇİ İLETİŞİM</a:t>
            </a:r>
          </a:p>
        </p:txBody>
      </p:sp>
      <p:sp>
        <p:nvSpPr>
          <p:cNvPr name="TextBox 14" id="14"/>
          <p:cNvSpPr txBox="true"/>
          <p:nvPr/>
        </p:nvSpPr>
        <p:spPr>
          <a:xfrm rot="0">
            <a:off x="6552226" y="1350383"/>
            <a:ext cx="4728590" cy="2307627"/>
          </a:xfrm>
          <a:prstGeom prst="rect">
            <a:avLst/>
          </a:prstGeom>
        </p:spPr>
        <p:txBody>
          <a:bodyPr anchor="t" rtlCol="false" tIns="0" lIns="0" bIns="0" rIns="0">
            <a:spAutoFit/>
          </a:bodyPr>
          <a:lstStyle/>
          <a:p>
            <a:pPr algn="ctr">
              <a:lnSpc>
                <a:spcPts val="18757"/>
              </a:lnSpc>
            </a:pPr>
            <a:r>
              <a:rPr lang="en-US" sz="13398">
                <a:solidFill>
                  <a:srgbClr val="BA790D"/>
                </a:solidFill>
                <a:latin typeface="Gochi Hand"/>
              </a:rPr>
              <a:t>SUNU</a:t>
            </a:r>
          </a:p>
        </p:txBody>
      </p:sp>
      <p:sp>
        <p:nvSpPr>
          <p:cNvPr name="TextBox 15" id="15"/>
          <p:cNvSpPr txBox="true"/>
          <p:nvPr/>
        </p:nvSpPr>
        <p:spPr>
          <a:xfrm rot="0">
            <a:off x="4337427" y="8141570"/>
            <a:ext cx="10468177" cy="679450"/>
          </a:xfrm>
          <a:prstGeom prst="rect">
            <a:avLst/>
          </a:prstGeom>
        </p:spPr>
        <p:txBody>
          <a:bodyPr anchor="t" rtlCol="false" tIns="0" lIns="0" bIns="0" rIns="0">
            <a:spAutoFit/>
          </a:bodyPr>
          <a:lstStyle/>
          <a:p>
            <a:pPr algn="ctr">
              <a:lnSpc>
                <a:spcPts val="5600"/>
              </a:lnSpc>
            </a:pPr>
            <a:r>
              <a:rPr lang="en-US" spc="260" sz="4000">
                <a:solidFill>
                  <a:srgbClr val="542B1A"/>
                </a:solidFill>
                <a:latin typeface="Capriola"/>
              </a:rPr>
              <a:t>www.rehberlikservisim.com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alphaModFix amt="80000"/>
          </a:blip>
          <a:srcRect l="0" t="0" r="0" b="0"/>
          <a:stretch>
            <a:fillRect/>
          </a:stretch>
        </p:blipFill>
        <p:spPr>
          <a:xfrm flipH="false" flipV="false" rot="-6885745">
            <a:off x="-6134952" y="8471241"/>
            <a:ext cx="16230600" cy="5863304"/>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905912">
            <a:off x="842559" y="-6544043"/>
            <a:ext cx="10805146" cy="7901263"/>
          </a:xfrm>
          <a:prstGeom prst="rect">
            <a:avLst/>
          </a:prstGeom>
        </p:spPr>
      </p:pic>
      <p:pic>
        <p:nvPicPr>
          <p:cNvPr name="Picture 5" id="5"/>
          <p:cNvPicPr>
            <a:picLocks noChangeAspect="true"/>
          </p:cNvPicPr>
          <p:nvPr/>
        </p:nvPicPr>
        <p:blipFill>
          <a:blip r:embed="rId3">
            <a:alphaModFix amt="80000"/>
          </a:blip>
          <a:srcRect l="0" t="0" r="0" b="0"/>
          <a:stretch>
            <a:fillRect/>
          </a:stretch>
        </p:blipFill>
        <p:spPr>
          <a:xfrm flipH="false" flipV="false" rot="-6885745">
            <a:off x="9790848" y="-1241711"/>
            <a:ext cx="16230600" cy="5863304"/>
          </a:xfrm>
          <a:prstGeom prst="rect">
            <a:avLst/>
          </a:prstGeom>
        </p:spPr>
      </p:pic>
      <p:pic>
        <p:nvPicPr>
          <p:cNvPr name="Picture 6" id="6"/>
          <p:cNvPicPr>
            <a:picLocks noChangeAspect="true"/>
          </p:cNvPicPr>
          <p:nvPr/>
        </p:nvPicPr>
        <p:blipFill>
          <a:blip r:embed="rId6"/>
          <a:srcRect l="0" t="0" r="0" b="0"/>
          <a:stretch>
            <a:fillRect/>
          </a:stretch>
        </p:blipFill>
        <p:spPr>
          <a:xfrm flipH="false" flipV="false" rot="5400000">
            <a:off x="-7412355" y="7412355"/>
            <a:ext cx="18288000" cy="3463290"/>
          </a:xfrm>
          <a:prstGeom prst="rect">
            <a:avLst/>
          </a:prstGeom>
        </p:spPr>
      </p:pic>
      <p:grpSp>
        <p:nvGrpSpPr>
          <p:cNvPr name="Group 7" id="7"/>
          <p:cNvGrpSpPr>
            <a:grpSpLocks noChangeAspect="true"/>
          </p:cNvGrpSpPr>
          <p:nvPr/>
        </p:nvGrpSpPr>
        <p:grpSpPr>
          <a:xfrm rot="425464">
            <a:off x="1731645" y="1869511"/>
            <a:ext cx="5590490" cy="6547977"/>
            <a:chOff x="0" y="0"/>
            <a:chExt cx="4597400" cy="5384800"/>
          </a:xfrm>
        </p:grpSpPr>
        <p:sp>
          <p:nvSpPr>
            <p:cNvPr name="Freeform 8" id="8"/>
            <p:cNvSpPr/>
            <p:nvPr/>
          </p:nvSpPr>
          <p:spPr>
            <a:xfrm>
              <a:off x="350520" y="69850"/>
              <a:ext cx="4161790" cy="4737100"/>
            </a:xfrm>
            <a:custGeom>
              <a:avLst/>
              <a:gdLst/>
              <a:ahLst/>
              <a:cxnLst/>
              <a:rect r="r" b="b" t="t" l="l"/>
              <a:pathLst>
                <a:path h="4737100" w="416179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p:spPr>
        </p:sp>
        <p:sp>
          <p:nvSpPr>
            <p:cNvPr name="Freeform 9" id="9"/>
            <p:cNvSpPr/>
            <p:nvPr/>
          </p:nvSpPr>
          <p:spPr>
            <a:xfrm>
              <a:off x="605790" y="289560"/>
              <a:ext cx="3679190" cy="3557270"/>
            </a:xfrm>
            <a:custGeom>
              <a:avLst/>
              <a:gdLst/>
              <a:ahLst/>
              <a:cxnLst/>
              <a:rect r="r" b="b" t="t" l="l"/>
              <a:pathLst>
                <a:path h="3557270" w="367919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7"/>
              <a:stretch>
                <a:fillRect l="-22491" r="-22491" t="0" b="0"/>
              </a:stretch>
            </a:blipFill>
          </p:spPr>
        </p:sp>
        <p:sp>
          <p:nvSpPr>
            <p:cNvPr name="Freeform 10" id="10"/>
            <p:cNvSpPr/>
            <p:nvPr/>
          </p:nvSpPr>
          <p:spPr>
            <a:xfrm>
              <a:off x="877570" y="289560"/>
              <a:ext cx="3407410" cy="3554730"/>
            </a:xfrm>
            <a:custGeom>
              <a:avLst/>
              <a:gdLst/>
              <a:ahLst/>
              <a:cxnLst/>
              <a:rect r="r" b="b" t="t" l="l"/>
              <a:pathLst>
                <a:path h="3554730" w="340741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p:spPr>
        </p:sp>
        <p:sp>
          <p:nvSpPr>
            <p:cNvPr name="Freeform 11" id="11"/>
            <p:cNvSpPr/>
            <p:nvPr/>
          </p:nvSpPr>
          <p:spPr>
            <a:xfrm>
              <a:off x="353060" y="4452620"/>
              <a:ext cx="3789680" cy="356870"/>
            </a:xfrm>
            <a:custGeom>
              <a:avLst/>
              <a:gdLst/>
              <a:ahLst/>
              <a:cxnLst/>
              <a:rect r="r" b="b" t="t" l="l"/>
              <a:pathLst>
                <a:path h="356870" w="378968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p:spPr>
        </p:sp>
        <p:sp>
          <p:nvSpPr>
            <p:cNvPr name="Freeform 12" id="12"/>
            <p:cNvSpPr/>
            <p:nvPr/>
          </p:nvSpPr>
          <p:spPr>
            <a:xfrm>
              <a:off x="353060" y="74930"/>
              <a:ext cx="396240" cy="4408170"/>
            </a:xfrm>
            <a:custGeom>
              <a:avLst/>
              <a:gdLst/>
              <a:ahLst/>
              <a:cxnLst/>
              <a:rect r="r" b="b" t="t" l="l"/>
              <a:pathLst>
                <a:path h="4408170" w="39624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p:spPr>
        </p:sp>
        <p:sp>
          <p:nvSpPr>
            <p:cNvPr name="Freeform 13" id="13"/>
            <p:cNvSpPr/>
            <p:nvPr/>
          </p:nvSpPr>
          <p:spPr>
            <a:xfrm>
              <a:off x="591820" y="292100"/>
              <a:ext cx="297180" cy="3260090"/>
            </a:xfrm>
            <a:custGeom>
              <a:avLst/>
              <a:gdLst/>
              <a:ahLst/>
              <a:cxnLst/>
              <a:rect r="r" b="b" t="t" l="l"/>
              <a:pathLst>
                <a:path h="3260090" w="29718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p:spPr>
        </p:sp>
        <p:sp>
          <p:nvSpPr>
            <p:cNvPr name="Freeform 14" id="14"/>
            <p:cNvSpPr/>
            <p:nvPr/>
          </p:nvSpPr>
          <p:spPr>
            <a:xfrm>
              <a:off x="0" y="0"/>
              <a:ext cx="0" cy="0"/>
            </a:xfrm>
            <a:custGeom>
              <a:avLst/>
              <a:gdLst/>
              <a:ahLst/>
              <a:cxnLst/>
              <a:rect r="r" b="b" t="t" l="l"/>
              <a:pathLst>
                <a:path h="0" w="0"/>
              </a:pathLst>
            </a:custGeom>
            <a:solidFill>
              <a:srgbClr val="FFFFFF"/>
            </a:solidFill>
          </p:spPr>
        </p:sp>
        <p:sp>
          <p:nvSpPr>
            <p:cNvPr name="Freeform 15" id="15"/>
            <p:cNvSpPr/>
            <p:nvPr/>
          </p:nvSpPr>
          <p:spPr>
            <a:xfrm>
              <a:off x="593090" y="3526790"/>
              <a:ext cx="3404870" cy="322580"/>
            </a:xfrm>
            <a:custGeom>
              <a:avLst/>
              <a:gdLst/>
              <a:ahLst/>
              <a:cxnLst/>
              <a:rect r="r" b="b" t="t" l="l"/>
              <a:pathLst>
                <a:path h="322580" w="340487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p:spPr>
        </p:sp>
        <p:sp>
          <p:nvSpPr>
            <p:cNvPr name="Freeform 16" id="16"/>
            <p:cNvSpPr/>
            <p:nvPr/>
          </p:nvSpPr>
          <p:spPr>
            <a:xfrm>
              <a:off x="749300" y="80010"/>
              <a:ext cx="1270" cy="3810"/>
            </a:xfrm>
            <a:custGeom>
              <a:avLst/>
              <a:gdLst/>
              <a:ahLst/>
              <a:cxnLst/>
              <a:rect r="r" b="b" t="t" l="l"/>
              <a:pathLst>
                <a:path h="3810" w="1270">
                  <a:moveTo>
                    <a:pt x="0" y="3810"/>
                  </a:moveTo>
                  <a:lnTo>
                    <a:pt x="1270" y="0"/>
                  </a:lnTo>
                  <a:cubicBezTo>
                    <a:pt x="0" y="1270"/>
                    <a:pt x="0" y="2540"/>
                    <a:pt x="0" y="3810"/>
                  </a:cubicBezTo>
                  <a:close/>
                </a:path>
              </a:pathLst>
            </a:custGeom>
            <a:solidFill>
              <a:srgbClr val="FFFFFF"/>
            </a:solidFill>
          </p:spPr>
        </p:sp>
        <p:sp>
          <p:nvSpPr>
            <p:cNvPr name="Freeform 17" id="17"/>
            <p:cNvSpPr/>
            <p:nvPr/>
          </p:nvSpPr>
          <p:spPr>
            <a:xfrm>
              <a:off x="741680" y="71120"/>
              <a:ext cx="3789680" cy="355600"/>
            </a:xfrm>
            <a:custGeom>
              <a:avLst/>
              <a:gdLst/>
              <a:ahLst/>
              <a:cxnLst/>
              <a:rect r="r" b="b" t="t" l="l"/>
              <a:pathLst>
                <a:path h="355600" w="378968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p:spPr>
        </p:sp>
        <p:sp>
          <p:nvSpPr>
            <p:cNvPr name="Freeform 18" id="18"/>
            <p:cNvSpPr/>
            <p:nvPr/>
          </p:nvSpPr>
          <p:spPr>
            <a:xfrm>
              <a:off x="4130040" y="408940"/>
              <a:ext cx="400050" cy="4396740"/>
            </a:xfrm>
            <a:custGeom>
              <a:avLst/>
              <a:gdLst/>
              <a:ahLst/>
              <a:cxnLst/>
              <a:rect r="r" b="b" t="t" l="l"/>
              <a:pathLst>
                <a:path h="4396740" w="40005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p:spPr>
        </p:sp>
        <p:sp>
          <p:nvSpPr>
            <p:cNvPr name="Freeform 19" id="19"/>
            <p:cNvSpPr/>
            <p:nvPr/>
          </p:nvSpPr>
          <p:spPr>
            <a:xfrm>
              <a:off x="78740" y="900430"/>
              <a:ext cx="3792220" cy="4425950"/>
            </a:xfrm>
            <a:custGeom>
              <a:avLst/>
              <a:gdLst/>
              <a:ahLst/>
              <a:cxnLst/>
              <a:rect r="r" b="b" t="t" l="l"/>
              <a:pathLst>
                <a:path h="4425950" w="379222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p:spPr>
        </p:sp>
        <p:sp>
          <p:nvSpPr>
            <p:cNvPr name="Freeform 20" id="20"/>
            <p:cNvSpPr/>
            <p:nvPr/>
          </p:nvSpPr>
          <p:spPr>
            <a:xfrm>
              <a:off x="251460" y="1104900"/>
              <a:ext cx="3409950" cy="3274060"/>
            </a:xfrm>
            <a:custGeom>
              <a:avLst/>
              <a:gdLst/>
              <a:ahLst/>
              <a:cxnLst/>
              <a:rect r="r" b="b" t="t" l="l"/>
              <a:pathLst>
                <a:path h="3274060" w="340995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8"/>
              <a:stretch>
                <a:fillRect l="-21988" r="-21988" t="0" b="0"/>
              </a:stretch>
            </a:blipFill>
          </p:spPr>
        </p:sp>
        <p:sp>
          <p:nvSpPr>
            <p:cNvPr name="Freeform 21" id="21"/>
            <p:cNvSpPr/>
            <p:nvPr/>
          </p:nvSpPr>
          <p:spPr>
            <a:xfrm>
              <a:off x="240030" y="1106170"/>
              <a:ext cx="3421380" cy="3274060"/>
            </a:xfrm>
            <a:custGeom>
              <a:avLst/>
              <a:gdLst/>
              <a:ahLst/>
              <a:cxnLst/>
              <a:rect r="r" b="b" t="t" l="l"/>
              <a:pathLst>
                <a:path h="3274060" w="342138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p:spPr>
        </p:sp>
        <p:sp>
          <p:nvSpPr>
            <p:cNvPr name="Freeform 22" id="22"/>
            <p:cNvSpPr/>
            <p:nvPr/>
          </p:nvSpPr>
          <p:spPr>
            <a:xfrm>
              <a:off x="81280" y="5299710"/>
              <a:ext cx="3804920" cy="27940"/>
            </a:xfrm>
            <a:custGeom>
              <a:avLst/>
              <a:gdLst/>
              <a:ahLst/>
              <a:cxnLst/>
              <a:rect r="r" b="b" t="t" l="l"/>
              <a:pathLst>
                <a:path h="27940" w="380492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p:spPr>
        </p:sp>
        <p:sp>
          <p:nvSpPr>
            <p:cNvPr name="Freeform 23" id="23"/>
            <p:cNvSpPr/>
            <p:nvPr/>
          </p:nvSpPr>
          <p:spPr>
            <a:xfrm>
              <a:off x="81280" y="904240"/>
              <a:ext cx="27940" cy="4422140"/>
            </a:xfrm>
            <a:custGeom>
              <a:avLst/>
              <a:gdLst/>
              <a:ahLst/>
              <a:cxnLst/>
              <a:rect r="r" b="b" t="t" l="l"/>
              <a:pathLst>
                <a:path h="4422140" w="279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p:spPr>
        </p:sp>
        <p:sp>
          <p:nvSpPr>
            <p:cNvPr name="Freeform 24" id="24"/>
            <p:cNvSpPr/>
            <p:nvPr/>
          </p:nvSpPr>
          <p:spPr>
            <a:xfrm>
              <a:off x="238760" y="1108710"/>
              <a:ext cx="27940" cy="3270250"/>
            </a:xfrm>
            <a:custGeom>
              <a:avLst/>
              <a:gdLst/>
              <a:ahLst/>
              <a:cxnLst/>
              <a:rect r="r" b="b" t="t" l="l"/>
              <a:pathLst>
                <a:path h="3270250" w="2794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p:spPr>
        </p:sp>
        <p:sp>
          <p:nvSpPr>
            <p:cNvPr name="Freeform 25" id="25"/>
            <p:cNvSpPr/>
            <p:nvPr/>
          </p:nvSpPr>
          <p:spPr>
            <a:xfrm>
              <a:off x="0" y="0"/>
              <a:ext cx="0" cy="0"/>
            </a:xfrm>
            <a:custGeom>
              <a:avLst/>
              <a:gdLst/>
              <a:ahLst/>
              <a:cxnLst/>
              <a:rect r="r" b="b" t="t" l="l"/>
              <a:pathLst>
                <a:path h="0" w="0"/>
              </a:pathLst>
            </a:custGeom>
            <a:solidFill>
              <a:srgbClr val="FFFFFF"/>
            </a:solidFill>
          </p:spPr>
        </p:sp>
        <p:sp>
          <p:nvSpPr>
            <p:cNvPr name="Freeform 26" id="26"/>
            <p:cNvSpPr/>
            <p:nvPr/>
          </p:nvSpPr>
          <p:spPr>
            <a:xfrm>
              <a:off x="240030" y="4354830"/>
              <a:ext cx="3417570" cy="27940"/>
            </a:xfrm>
            <a:custGeom>
              <a:avLst/>
              <a:gdLst/>
              <a:ahLst/>
              <a:cxnLst/>
              <a:rect r="r" b="b" t="t" l="l"/>
              <a:pathLst>
                <a:path h="27940" w="341757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p:spPr>
        </p:sp>
        <p:sp>
          <p:nvSpPr>
            <p:cNvPr name="Freeform 27" id="27"/>
            <p:cNvSpPr/>
            <p:nvPr/>
          </p:nvSpPr>
          <p:spPr>
            <a:xfrm>
              <a:off x="93980" y="909320"/>
              <a:ext cx="1270" cy="3810"/>
            </a:xfrm>
            <a:custGeom>
              <a:avLst/>
              <a:gdLst/>
              <a:ahLst/>
              <a:cxnLst/>
              <a:rect r="r" b="b" t="t" l="l"/>
              <a:pathLst>
                <a:path h="3810" w="1270">
                  <a:moveTo>
                    <a:pt x="0" y="3810"/>
                  </a:moveTo>
                  <a:lnTo>
                    <a:pt x="1270" y="0"/>
                  </a:lnTo>
                  <a:cubicBezTo>
                    <a:pt x="0" y="1270"/>
                    <a:pt x="0" y="2540"/>
                    <a:pt x="0" y="3810"/>
                  </a:cubicBezTo>
                  <a:close/>
                </a:path>
              </a:pathLst>
            </a:custGeom>
            <a:solidFill>
              <a:srgbClr val="FFFFFF"/>
            </a:solidFill>
          </p:spPr>
        </p:sp>
        <p:sp>
          <p:nvSpPr>
            <p:cNvPr name="Freeform 28" id="28"/>
            <p:cNvSpPr/>
            <p:nvPr/>
          </p:nvSpPr>
          <p:spPr>
            <a:xfrm>
              <a:off x="85090" y="899160"/>
              <a:ext cx="3806190" cy="27940"/>
            </a:xfrm>
            <a:custGeom>
              <a:avLst/>
              <a:gdLst/>
              <a:ahLst/>
              <a:cxnLst/>
              <a:rect r="r" b="b" t="t" l="l"/>
              <a:pathLst>
                <a:path h="27940" w="380619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p:spPr>
        </p:sp>
        <p:sp>
          <p:nvSpPr>
            <p:cNvPr name="Freeform 29" id="29"/>
            <p:cNvSpPr/>
            <p:nvPr/>
          </p:nvSpPr>
          <p:spPr>
            <a:xfrm>
              <a:off x="3869690" y="910590"/>
              <a:ext cx="20320" cy="4413250"/>
            </a:xfrm>
            <a:custGeom>
              <a:avLst/>
              <a:gdLst/>
              <a:ahLst/>
              <a:cxnLst/>
              <a:rect r="r" b="b" t="t" l="l"/>
              <a:pathLst>
                <a:path h="4413250" w="2032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p:spPr>
        </p:sp>
      </p:grpSp>
      <p:pic>
        <p:nvPicPr>
          <p:cNvPr name="Picture 30" id="30"/>
          <p:cNvPicPr>
            <a:picLocks noChangeAspect="true"/>
          </p:cNvPicPr>
          <p:nvPr/>
        </p:nvPicPr>
        <p:blipFill>
          <a:blip r:embed="rId9"/>
          <a:srcRect l="0" t="0" r="0" b="0"/>
          <a:stretch>
            <a:fillRect/>
          </a:stretch>
        </p:blipFill>
        <p:spPr>
          <a:xfrm flipH="false" flipV="false" rot="-725186">
            <a:off x="4526890" y="7552272"/>
            <a:ext cx="2717800" cy="1185239"/>
          </a:xfrm>
          <a:prstGeom prst="rect">
            <a:avLst/>
          </a:prstGeom>
        </p:spPr>
      </p:pic>
      <p:pic>
        <p:nvPicPr>
          <p:cNvPr name="Picture 31" id="31"/>
          <p:cNvPicPr>
            <a:picLocks noChangeAspect="true"/>
          </p:cNvPicPr>
          <p:nvPr/>
        </p:nvPicPr>
        <p:blipFill>
          <a:blip r:embed="rId10"/>
          <a:srcRect l="0" t="0" r="0" b="0"/>
          <a:stretch>
            <a:fillRect/>
          </a:stretch>
        </p:blipFill>
        <p:spPr>
          <a:xfrm flipH="false" flipV="false" rot="-833177">
            <a:off x="-243008" y="7266021"/>
            <a:ext cx="3949306" cy="3717284"/>
          </a:xfrm>
          <a:prstGeom prst="rect">
            <a:avLst/>
          </a:prstGeom>
        </p:spPr>
      </p:pic>
      <p:pic>
        <p:nvPicPr>
          <p:cNvPr name="Picture 32" id="32"/>
          <p:cNvPicPr>
            <a:picLocks noChangeAspect="true"/>
          </p:cNvPicPr>
          <p:nvPr/>
        </p:nvPicPr>
        <p:blipFill>
          <a:blip r:embed="rId11"/>
          <a:srcRect l="0" t="0" r="0" b="0"/>
          <a:stretch>
            <a:fillRect/>
          </a:stretch>
        </p:blipFill>
        <p:spPr>
          <a:xfrm flipH="false" flipV="false" rot="0">
            <a:off x="15479359" y="609600"/>
            <a:ext cx="2808641" cy="2968181"/>
          </a:xfrm>
          <a:prstGeom prst="rect">
            <a:avLst/>
          </a:prstGeom>
        </p:spPr>
      </p:pic>
      <p:pic>
        <p:nvPicPr>
          <p:cNvPr name="Picture 33" id="33"/>
          <p:cNvPicPr>
            <a:picLocks noChangeAspect="true"/>
          </p:cNvPicPr>
          <p:nvPr/>
        </p:nvPicPr>
        <p:blipFill>
          <a:blip r:embed="rId9"/>
          <a:srcRect l="0" t="0" r="0" b="0"/>
          <a:stretch>
            <a:fillRect/>
          </a:stretch>
        </p:blipFill>
        <p:spPr>
          <a:xfrm flipH="false" flipV="false" rot="-725186">
            <a:off x="16941798" y="2261556"/>
            <a:ext cx="1681012" cy="733093"/>
          </a:xfrm>
          <a:prstGeom prst="rect">
            <a:avLst/>
          </a:prstGeom>
        </p:spPr>
      </p:pic>
      <p:pic>
        <p:nvPicPr>
          <p:cNvPr name="Picture 34" id="34"/>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69526" t="0" r="0" b="65104"/>
          <a:stretch>
            <a:fillRect/>
          </a:stretch>
        </p:blipFill>
        <p:spPr>
          <a:xfrm flipH="false" flipV="false" rot="1915090">
            <a:off x="6926396" y="2211304"/>
            <a:ext cx="986351" cy="769455"/>
          </a:xfrm>
          <a:prstGeom prst="rect">
            <a:avLst/>
          </a:prstGeom>
        </p:spPr>
      </p:pic>
      <p:pic>
        <p:nvPicPr>
          <p:cNvPr name="Picture 35" id="3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905912">
            <a:off x="12969935" y="7218549"/>
            <a:ext cx="10805146" cy="7901263"/>
          </a:xfrm>
          <a:prstGeom prst="rect">
            <a:avLst/>
          </a:prstGeom>
        </p:spPr>
      </p:pic>
      <p:sp>
        <p:nvSpPr>
          <p:cNvPr name="TextBox 36" id="36"/>
          <p:cNvSpPr txBox="true"/>
          <p:nvPr/>
        </p:nvSpPr>
        <p:spPr>
          <a:xfrm rot="0">
            <a:off x="5885790" y="418045"/>
            <a:ext cx="10330524" cy="2744470"/>
          </a:xfrm>
          <a:prstGeom prst="rect">
            <a:avLst/>
          </a:prstGeom>
        </p:spPr>
        <p:txBody>
          <a:bodyPr anchor="t" rtlCol="false" tIns="0" lIns="0" bIns="0" rIns="0">
            <a:spAutoFit/>
          </a:bodyPr>
          <a:lstStyle/>
          <a:p>
            <a:pPr algn="ctr">
              <a:lnSpc>
                <a:spcPts val="7279"/>
              </a:lnSpc>
            </a:pPr>
            <a:r>
              <a:rPr lang="en-US" sz="5199">
                <a:solidFill>
                  <a:srgbClr val="542B1A"/>
                </a:solidFill>
                <a:latin typeface="Barlow Black Bold"/>
              </a:rPr>
              <a:t>Ergenlikte Aile İçi İletişim Çok Daha Önemli Hale Geliyor</a:t>
            </a:r>
          </a:p>
          <a:p>
            <a:pPr algn="ctr">
              <a:lnSpc>
                <a:spcPts val="7279"/>
              </a:lnSpc>
            </a:pPr>
          </a:p>
        </p:txBody>
      </p:sp>
      <p:sp>
        <p:nvSpPr>
          <p:cNvPr name="TextBox 37" id="37"/>
          <p:cNvSpPr txBox="true"/>
          <p:nvPr/>
        </p:nvSpPr>
        <p:spPr>
          <a:xfrm rot="0">
            <a:off x="7704918" y="3511106"/>
            <a:ext cx="8936954" cy="3804273"/>
          </a:xfrm>
          <a:prstGeom prst="rect">
            <a:avLst/>
          </a:prstGeom>
        </p:spPr>
        <p:txBody>
          <a:bodyPr anchor="t" rtlCol="false" tIns="0" lIns="0" bIns="0" rIns="0">
            <a:spAutoFit/>
          </a:bodyPr>
          <a:lstStyle/>
          <a:p>
            <a:pPr algn="just">
              <a:lnSpc>
                <a:spcPts val="5040"/>
              </a:lnSpc>
            </a:pPr>
            <a:r>
              <a:rPr lang="en-US" sz="3600">
                <a:solidFill>
                  <a:srgbClr val="542B1A"/>
                </a:solidFill>
                <a:latin typeface="Capriola"/>
              </a:rPr>
              <a:t>Çocukluktan gençliğe geçiş ve sonrası pek çok birey için zorlu bir dönemdir. Gencin anlayışa, ilgiye ihtiyaç duyduğu bu dönemde ev içerisinde yeterli iletişimin olmayışı bireyin gelişimini örseleyecektir.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alphaModFix amt="80000"/>
          </a:blip>
          <a:srcRect l="0" t="0" r="0" b="0"/>
          <a:stretch>
            <a:fillRect/>
          </a:stretch>
        </p:blipFill>
        <p:spPr>
          <a:xfrm flipH="false" flipV="false" rot="-6885745">
            <a:off x="-6134952" y="8471241"/>
            <a:ext cx="16230600" cy="5863304"/>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905912">
            <a:off x="842559" y="-6544043"/>
            <a:ext cx="10805146" cy="7901263"/>
          </a:xfrm>
          <a:prstGeom prst="rect">
            <a:avLst/>
          </a:prstGeom>
        </p:spPr>
      </p:pic>
      <p:pic>
        <p:nvPicPr>
          <p:cNvPr name="Picture 5" id="5"/>
          <p:cNvPicPr>
            <a:picLocks noChangeAspect="true"/>
          </p:cNvPicPr>
          <p:nvPr/>
        </p:nvPicPr>
        <p:blipFill>
          <a:blip r:embed="rId3">
            <a:alphaModFix amt="80000"/>
          </a:blip>
          <a:srcRect l="0" t="0" r="0" b="0"/>
          <a:stretch>
            <a:fillRect/>
          </a:stretch>
        </p:blipFill>
        <p:spPr>
          <a:xfrm flipH="false" flipV="false" rot="-6885745">
            <a:off x="9790848" y="-1241711"/>
            <a:ext cx="16230600" cy="5863304"/>
          </a:xfrm>
          <a:prstGeom prst="rect">
            <a:avLst/>
          </a:prstGeom>
        </p:spPr>
      </p:pic>
      <p:pic>
        <p:nvPicPr>
          <p:cNvPr name="Picture 6" id="6"/>
          <p:cNvPicPr>
            <a:picLocks noChangeAspect="true"/>
          </p:cNvPicPr>
          <p:nvPr/>
        </p:nvPicPr>
        <p:blipFill>
          <a:blip r:embed="rId6"/>
          <a:srcRect l="0" t="0" r="0" b="0"/>
          <a:stretch>
            <a:fillRect/>
          </a:stretch>
        </p:blipFill>
        <p:spPr>
          <a:xfrm flipH="false" flipV="false" rot="5400000">
            <a:off x="-7412355" y="7412355"/>
            <a:ext cx="18288000" cy="3463290"/>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833177">
            <a:off x="-243008" y="7266021"/>
            <a:ext cx="3949306" cy="3717284"/>
          </a:xfrm>
          <a:prstGeom prst="rect">
            <a:avLst/>
          </a:prstGeom>
        </p:spPr>
      </p:pic>
      <p:pic>
        <p:nvPicPr>
          <p:cNvPr name="Picture 8" id="8"/>
          <p:cNvPicPr>
            <a:picLocks noChangeAspect="true"/>
          </p:cNvPicPr>
          <p:nvPr/>
        </p:nvPicPr>
        <p:blipFill>
          <a:blip r:embed="rId8"/>
          <a:srcRect l="0" t="0" r="0" b="0"/>
          <a:stretch>
            <a:fillRect/>
          </a:stretch>
        </p:blipFill>
        <p:spPr>
          <a:xfrm flipH="false" flipV="false" rot="0">
            <a:off x="15479359" y="609600"/>
            <a:ext cx="2808641" cy="2968181"/>
          </a:xfrm>
          <a:prstGeom prst="rect">
            <a:avLst/>
          </a:prstGeom>
        </p:spPr>
      </p:pic>
      <p:pic>
        <p:nvPicPr>
          <p:cNvPr name="Picture 9" id="9"/>
          <p:cNvPicPr>
            <a:picLocks noChangeAspect="true"/>
          </p:cNvPicPr>
          <p:nvPr/>
        </p:nvPicPr>
        <p:blipFill>
          <a:blip r:embed="rId9"/>
          <a:srcRect l="0" t="0" r="0" b="0"/>
          <a:stretch>
            <a:fillRect/>
          </a:stretch>
        </p:blipFill>
        <p:spPr>
          <a:xfrm flipH="false" flipV="false" rot="-725186">
            <a:off x="16941798" y="2261556"/>
            <a:ext cx="1681012" cy="733093"/>
          </a:xfrm>
          <a:prstGeom prst="rect">
            <a:avLst/>
          </a:prstGeom>
        </p:spPr>
      </p:pic>
      <p:pic>
        <p:nvPicPr>
          <p:cNvPr name="Picture 10" id="10"/>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69526" t="0" r="0" b="65104"/>
          <a:stretch>
            <a:fillRect/>
          </a:stretch>
        </p:blipFill>
        <p:spPr>
          <a:xfrm flipH="false" flipV="false" rot="1915090">
            <a:off x="6926396" y="2211304"/>
            <a:ext cx="986351" cy="769455"/>
          </a:xfrm>
          <a:prstGeom prst="rect">
            <a:avLst/>
          </a:prstGeom>
        </p:spPr>
      </p:pic>
      <p:pic>
        <p:nvPicPr>
          <p:cNvPr name="Picture 11" id="11"/>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905912">
            <a:off x="12969935" y="7218549"/>
            <a:ext cx="10805146" cy="7901263"/>
          </a:xfrm>
          <a:prstGeom prst="rect">
            <a:avLst/>
          </a:prstGeom>
        </p:spPr>
      </p:pic>
      <p:sp>
        <p:nvSpPr>
          <p:cNvPr name="TextBox 12" id="12"/>
          <p:cNvSpPr txBox="true"/>
          <p:nvPr/>
        </p:nvSpPr>
        <p:spPr>
          <a:xfrm rot="0">
            <a:off x="5885790" y="418045"/>
            <a:ext cx="10330524" cy="2744470"/>
          </a:xfrm>
          <a:prstGeom prst="rect">
            <a:avLst/>
          </a:prstGeom>
        </p:spPr>
        <p:txBody>
          <a:bodyPr anchor="t" rtlCol="false" tIns="0" lIns="0" bIns="0" rIns="0">
            <a:spAutoFit/>
          </a:bodyPr>
          <a:lstStyle/>
          <a:p>
            <a:pPr algn="ctr">
              <a:lnSpc>
                <a:spcPts val="7279"/>
              </a:lnSpc>
            </a:pPr>
            <a:r>
              <a:rPr lang="en-US" sz="5199">
                <a:solidFill>
                  <a:srgbClr val="542B1A"/>
                </a:solidFill>
                <a:latin typeface="Barlow Black Bold"/>
              </a:rPr>
              <a:t>Ergenlikte Aile İçi İletişim Çok Daha Önemli Hale Geliyor</a:t>
            </a:r>
          </a:p>
          <a:p>
            <a:pPr algn="ctr">
              <a:lnSpc>
                <a:spcPts val="7279"/>
              </a:lnSpc>
            </a:pPr>
          </a:p>
        </p:txBody>
      </p:sp>
      <p:sp>
        <p:nvSpPr>
          <p:cNvPr name="TextBox 13" id="13"/>
          <p:cNvSpPr txBox="true"/>
          <p:nvPr/>
        </p:nvSpPr>
        <p:spPr>
          <a:xfrm rot="0">
            <a:off x="4094653" y="3095840"/>
            <a:ext cx="13347535" cy="6356973"/>
          </a:xfrm>
          <a:prstGeom prst="rect">
            <a:avLst/>
          </a:prstGeom>
        </p:spPr>
        <p:txBody>
          <a:bodyPr anchor="t" rtlCol="false" tIns="0" lIns="0" bIns="0" rIns="0">
            <a:spAutoFit/>
          </a:bodyPr>
          <a:lstStyle/>
          <a:p>
            <a:pPr algn="just">
              <a:lnSpc>
                <a:spcPts val="5040"/>
              </a:lnSpc>
            </a:pPr>
            <a:r>
              <a:rPr lang="en-US" sz="3600">
                <a:solidFill>
                  <a:srgbClr val="542B1A"/>
                </a:solidFill>
                <a:latin typeface="Capriola"/>
              </a:rPr>
              <a:t>Çocuklukta sağlıklı aile içi ilişkiler gelişmezse ergenlikte bireyler aileden daha da uzaklaşabilmektedir. Aile ergenlik döneminde bireyin arkadaş ilişkilerine uzak kalmamalı ve mümkünse gencin arkadaşlarıyla tanışmaya açık olmalıdır. Hem genç hem de arkadaşları bu dönemdeki duygu, düşünce davranışları açısından eleştirilmemeli iletişim kanalları kapatılmamalıdır. Ceza vermek, yasaklamak, kısıtlamak yerine gence doğruyu bulma ve doğruya yönelme noktasında rehberlik edilmeli ve kurallar belirlenirken görüşü alınmalıdır.</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278389">
            <a:off x="3971199" y="-6456033"/>
            <a:ext cx="10805146" cy="7901263"/>
          </a:xfrm>
          <a:prstGeom prst="rect">
            <a:avLst/>
          </a:prstGeom>
        </p:spPr>
      </p:pic>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278389">
            <a:off x="980106" y="8276299"/>
            <a:ext cx="10805146" cy="7901263"/>
          </a:xfrm>
          <a:prstGeom prst="rect">
            <a:avLst/>
          </a:prstGeom>
        </p:spPr>
      </p:pic>
      <p:pic>
        <p:nvPicPr>
          <p:cNvPr name="Picture 5" id="5"/>
          <p:cNvPicPr>
            <a:picLocks noChangeAspect="true"/>
          </p:cNvPicPr>
          <p:nvPr/>
        </p:nvPicPr>
        <p:blipFill>
          <a:blip r:embed="rId5"/>
          <a:srcRect l="0" t="0" r="0" b="0"/>
          <a:stretch>
            <a:fillRect/>
          </a:stretch>
        </p:blipFill>
        <p:spPr>
          <a:xfrm flipH="false" flipV="false" rot="7376132">
            <a:off x="10172700" y="5527459"/>
            <a:ext cx="16230600" cy="7797451"/>
          </a:xfrm>
          <a:prstGeom prst="rect">
            <a:avLst/>
          </a:prstGeom>
        </p:spPr>
      </p:pic>
      <p:pic>
        <p:nvPicPr>
          <p:cNvPr name="Picture 6" id="6"/>
          <p:cNvPicPr>
            <a:picLocks noChangeAspect="true"/>
          </p:cNvPicPr>
          <p:nvPr/>
        </p:nvPicPr>
        <p:blipFill>
          <a:blip r:embed="rId6"/>
          <a:srcRect l="0" t="0" r="0" b="0"/>
          <a:stretch>
            <a:fillRect/>
          </a:stretch>
        </p:blipFill>
        <p:spPr>
          <a:xfrm flipH="false" flipV="false" rot="8726901">
            <a:off x="-8490896" y="-413061"/>
            <a:ext cx="16981791" cy="4500175"/>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6015785">
            <a:off x="-13873610" y="8550559"/>
            <a:ext cx="25477626" cy="4824825"/>
          </a:xfrm>
          <a:prstGeom prst="rect">
            <a:avLst/>
          </a:prstGeom>
        </p:spPr>
      </p:pic>
      <p:pic>
        <p:nvPicPr>
          <p:cNvPr name="Picture 8" id="8"/>
          <p:cNvPicPr>
            <a:picLocks noChangeAspect="true"/>
          </p:cNvPicPr>
          <p:nvPr/>
        </p:nvPicPr>
        <p:blipFill>
          <a:blip r:embed="rId8"/>
          <a:srcRect l="0" t="0" r="0" b="0"/>
          <a:stretch>
            <a:fillRect/>
          </a:stretch>
        </p:blipFill>
        <p:spPr>
          <a:xfrm flipH="false" flipV="false" rot="-2881393">
            <a:off x="-2564828" y="6398903"/>
            <a:ext cx="6219721" cy="4213861"/>
          </a:xfrm>
          <a:prstGeom prst="rect">
            <a:avLst/>
          </a:prstGeom>
        </p:spPr>
      </p:pic>
      <p:pic>
        <p:nvPicPr>
          <p:cNvPr name="Picture 9" id="9"/>
          <p:cNvPicPr>
            <a:picLocks noChangeAspect="true"/>
          </p:cNvPicPr>
          <p:nvPr/>
        </p:nvPicPr>
        <p:blipFill>
          <a:blip r:embed="rId9"/>
          <a:srcRect l="0" t="0" r="0" b="0"/>
          <a:stretch>
            <a:fillRect/>
          </a:stretch>
        </p:blipFill>
        <p:spPr>
          <a:xfrm flipH="false" flipV="false" rot="2351768">
            <a:off x="15123861" y="1720415"/>
            <a:ext cx="5109078" cy="3461400"/>
          </a:xfrm>
          <a:prstGeom prst="rect">
            <a:avLst/>
          </a:prstGeom>
        </p:spPr>
      </p:pic>
      <p:sp>
        <p:nvSpPr>
          <p:cNvPr name="TextBox 10" id="10"/>
          <p:cNvSpPr txBox="true"/>
          <p:nvPr/>
        </p:nvSpPr>
        <p:spPr>
          <a:xfrm rot="0">
            <a:off x="4144000" y="2644108"/>
            <a:ext cx="9999999" cy="6614192"/>
          </a:xfrm>
          <a:prstGeom prst="rect">
            <a:avLst/>
          </a:prstGeom>
        </p:spPr>
        <p:txBody>
          <a:bodyPr anchor="t" rtlCol="false" tIns="0" lIns="0" bIns="0" rIns="0">
            <a:spAutoFit/>
          </a:bodyPr>
          <a:lstStyle/>
          <a:p>
            <a:pPr algn="ctr">
              <a:lnSpc>
                <a:spcPts val="13182"/>
              </a:lnSpc>
            </a:pPr>
            <a:r>
              <a:rPr lang="en-US" sz="9416">
                <a:solidFill>
                  <a:srgbClr val="FFFFFF"/>
                </a:solidFill>
                <a:latin typeface="Capriola"/>
              </a:rPr>
              <a:t>Sağlıklı Aile İçi İlişki Nasıl Kurulur?</a:t>
            </a:r>
          </a:p>
          <a:p>
            <a:pPr algn="ctr">
              <a:lnSpc>
                <a:spcPts val="13182"/>
              </a:lnSpc>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278389">
            <a:off x="3971199" y="-6456033"/>
            <a:ext cx="10805146" cy="7901263"/>
          </a:xfrm>
          <a:prstGeom prst="rect">
            <a:avLst/>
          </a:prstGeom>
        </p:spPr>
      </p:pic>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278389">
            <a:off x="980106" y="8276299"/>
            <a:ext cx="10805146" cy="7901263"/>
          </a:xfrm>
          <a:prstGeom prst="rect">
            <a:avLst/>
          </a:prstGeom>
        </p:spPr>
      </p:pic>
      <p:pic>
        <p:nvPicPr>
          <p:cNvPr name="Picture 5" id="5"/>
          <p:cNvPicPr>
            <a:picLocks noChangeAspect="true"/>
          </p:cNvPicPr>
          <p:nvPr/>
        </p:nvPicPr>
        <p:blipFill>
          <a:blip r:embed="rId5"/>
          <a:srcRect l="0" t="0" r="0" b="0"/>
          <a:stretch>
            <a:fillRect/>
          </a:stretch>
        </p:blipFill>
        <p:spPr>
          <a:xfrm flipH="false" flipV="false" rot="7376132">
            <a:off x="10172700" y="5527459"/>
            <a:ext cx="16230600" cy="7797451"/>
          </a:xfrm>
          <a:prstGeom prst="rect">
            <a:avLst/>
          </a:prstGeom>
        </p:spPr>
      </p:pic>
      <p:pic>
        <p:nvPicPr>
          <p:cNvPr name="Picture 6" id="6"/>
          <p:cNvPicPr>
            <a:picLocks noChangeAspect="true"/>
          </p:cNvPicPr>
          <p:nvPr/>
        </p:nvPicPr>
        <p:blipFill>
          <a:blip r:embed="rId6"/>
          <a:srcRect l="0" t="0" r="0" b="0"/>
          <a:stretch>
            <a:fillRect/>
          </a:stretch>
        </p:blipFill>
        <p:spPr>
          <a:xfrm flipH="false" flipV="false" rot="8726901">
            <a:off x="-8490896" y="-413061"/>
            <a:ext cx="16981791" cy="4500175"/>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6015785">
            <a:off x="-13873610" y="8550559"/>
            <a:ext cx="25477626" cy="4824825"/>
          </a:xfrm>
          <a:prstGeom prst="rect">
            <a:avLst/>
          </a:prstGeom>
        </p:spPr>
      </p:pic>
      <p:pic>
        <p:nvPicPr>
          <p:cNvPr name="Picture 8" id="8"/>
          <p:cNvPicPr>
            <a:picLocks noChangeAspect="true"/>
          </p:cNvPicPr>
          <p:nvPr/>
        </p:nvPicPr>
        <p:blipFill>
          <a:blip r:embed="rId8"/>
          <a:srcRect l="0" t="0" r="0" b="0"/>
          <a:stretch>
            <a:fillRect/>
          </a:stretch>
        </p:blipFill>
        <p:spPr>
          <a:xfrm flipH="false" flipV="false" rot="-2881393">
            <a:off x="-2564828" y="6398903"/>
            <a:ext cx="6219721" cy="4213861"/>
          </a:xfrm>
          <a:prstGeom prst="rect">
            <a:avLst/>
          </a:prstGeom>
        </p:spPr>
      </p:pic>
      <p:pic>
        <p:nvPicPr>
          <p:cNvPr name="Picture 9" id="9"/>
          <p:cNvPicPr>
            <a:picLocks noChangeAspect="true"/>
          </p:cNvPicPr>
          <p:nvPr/>
        </p:nvPicPr>
        <p:blipFill>
          <a:blip r:embed="rId9"/>
          <a:srcRect l="0" t="0" r="0" b="0"/>
          <a:stretch>
            <a:fillRect/>
          </a:stretch>
        </p:blipFill>
        <p:spPr>
          <a:xfrm flipH="false" flipV="false" rot="2351768">
            <a:off x="15123861" y="1720415"/>
            <a:ext cx="5109078" cy="3461400"/>
          </a:xfrm>
          <a:prstGeom prst="rect">
            <a:avLst/>
          </a:prstGeom>
        </p:spPr>
      </p:pic>
      <p:sp>
        <p:nvSpPr>
          <p:cNvPr name="TextBox 10" id="10"/>
          <p:cNvSpPr txBox="true"/>
          <p:nvPr/>
        </p:nvSpPr>
        <p:spPr>
          <a:xfrm rot="0">
            <a:off x="4373773" y="1511504"/>
            <a:ext cx="9999999" cy="1602753"/>
          </a:xfrm>
          <a:prstGeom prst="rect">
            <a:avLst/>
          </a:prstGeom>
        </p:spPr>
        <p:txBody>
          <a:bodyPr anchor="t" rtlCol="false" tIns="0" lIns="0" bIns="0" rIns="0">
            <a:spAutoFit/>
          </a:bodyPr>
          <a:lstStyle/>
          <a:p>
            <a:pPr algn="ctr">
              <a:lnSpc>
                <a:spcPts val="13182"/>
              </a:lnSpc>
            </a:pPr>
            <a:r>
              <a:rPr lang="en-US" sz="9416">
                <a:solidFill>
                  <a:srgbClr val="FFFFFF"/>
                </a:solidFill>
                <a:latin typeface="Capriola"/>
              </a:rPr>
              <a:t>Saygı Duymak </a:t>
            </a:r>
          </a:p>
        </p:txBody>
      </p:sp>
      <p:sp>
        <p:nvSpPr>
          <p:cNvPr name="TextBox 11" id="11"/>
          <p:cNvSpPr txBox="true"/>
          <p:nvPr/>
        </p:nvSpPr>
        <p:spPr>
          <a:xfrm rot="0">
            <a:off x="3888760" y="3317765"/>
            <a:ext cx="11259217" cy="4851401"/>
          </a:xfrm>
          <a:prstGeom prst="rect">
            <a:avLst/>
          </a:prstGeom>
        </p:spPr>
        <p:txBody>
          <a:bodyPr anchor="t" rtlCol="false" tIns="0" lIns="0" bIns="0" rIns="0">
            <a:spAutoFit/>
          </a:bodyPr>
          <a:lstStyle/>
          <a:p>
            <a:pPr>
              <a:lnSpc>
                <a:spcPts val="7699"/>
              </a:lnSpc>
            </a:pPr>
            <a:r>
              <a:rPr lang="en-US" sz="5499">
                <a:solidFill>
                  <a:srgbClr val="FFFFFF"/>
                </a:solidFill>
                <a:latin typeface="Arimo"/>
              </a:rPr>
              <a:t>Karşımızdak</a:t>
            </a:r>
            <a:r>
              <a:rPr lang="en-US" sz="5499">
                <a:solidFill>
                  <a:srgbClr val="FFFFFF"/>
                </a:solidFill>
                <a:latin typeface="Arimo"/>
              </a:rPr>
              <a:t>i kişilere saygı duymak onların varlığını kabul etmek, önemli ve değerli olduklarını hissettirmek, olduğu gibi benimsemek anlamını taşır.</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278389">
            <a:off x="3971199" y="-6456033"/>
            <a:ext cx="10805146" cy="7901263"/>
          </a:xfrm>
          <a:prstGeom prst="rect">
            <a:avLst/>
          </a:prstGeom>
        </p:spPr>
      </p:pic>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278389">
            <a:off x="980106" y="8276299"/>
            <a:ext cx="10805146" cy="7901263"/>
          </a:xfrm>
          <a:prstGeom prst="rect">
            <a:avLst/>
          </a:prstGeom>
        </p:spPr>
      </p:pic>
      <p:pic>
        <p:nvPicPr>
          <p:cNvPr name="Picture 5" id="5"/>
          <p:cNvPicPr>
            <a:picLocks noChangeAspect="true"/>
          </p:cNvPicPr>
          <p:nvPr/>
        </p:nvPicPr>
        <p:blipFill>
          <a:blip r:embed="rId5"/>
          <a:srcRect l="0" t="0" r="0" b="0"/>
          <a:stretch>
            <a:fillRect/>
          </a:stretch>
        </p:blipFill>
        <p:spPr>
          <a:xfrm flipH="false" flipV="false" rot="7376132">
            <a:off x="10172700" y="5527459"/>
            <a:ext cx="16230600" cy="7797451"/>
          </a:xfrm>
          <a:prstGeom prst="rect">
            <a:avLst/>
          </a:prstGeom>
        </p:spPr>
      </p:pic>
      <p:pic>
        <p:nvPicPr>
          <p:cNvPr name="Picture 6" id="6"/>
          <p:cNvPicPr>
            <a:picLocks noChangeAspect="true"/>
          </p:cNvPicPr>
          <p:nvPr/>
        </p:nvPicPr>
        <p:blipFill>
          <a:blip r:embed="rId6"/>
          <a:srcRect l="0" t="0" r="0" b="0"/>
          <a:stretch>
            <a:fillRect/>
          </a:stretch>
        </p:blipFill>
        <p:spPr>
          <a:xfrm flipH="false" flipV="false" rot="8726901">
            <a:off x="-8490896" y="-413061"/>
            <a:ext cx="16981791" cy="4500175"/>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6015785">
            <a:off x="-13873610" y="8550559"/>
            <a:ext cx="25477626" cy="4824825"/>
          </a:xfrm>
          <a:prstGeom prst="rect">
            <a:avLst/>
          </a:prstGeom>
        </p:spPr>
      </p:pic>
      <p:pic>
        <p:nvPicPr>
          <p:cNvPr name="Picture 8" id="8"/>
          <p:cNvPicPr>
            <a:picLocks noChangeAspect="true"/>
          </p:cNvPicPr>
          <p:nvPr/>
        </p:nvPicPr>
        <p:blipFill>
          <a:blip r:embed="rId8"/>
          <a:srcRect l="0" t="0" r="0" b="0"/>
          <a:stretch>
            <a:fillRect/>
          </a:stretch>
        </p:blipFill>
        <p:spPr>
          <a:xfrm flipH="false" flipV="false" rot="-2881393">
            <a:off x="-2564828" y="6398903"/>
            <a:ext cx="6219721" cy="4213861"/>
          </a:xfrm>
          <a:prstGeom prst="rect">
            <a:avLst/>
          </a:prstGeom>
        </p:spPr>
      </p:pic>
      <p:pic>
        <p:nvPicPr>
          <p:cNvPr name="Picture 9" id="9"/>
          <p:cNvPicPr>
            <a:picLocks noChangeAspect="true"/>
          </p:cNvPicPr>
          <p:nvPr/>
        </p:nvPicPr>
        <p:blipFill>
          <a:blip r:embed="rId9"/>
          <a:srcRect l="0" t="0" r="0" b="0"/>
          <a:stretch>
            <a:fillRect/>
          </a:stretch>
        </p:blipFill>
        <p:spPr>
          <a:xfrm flipH="false" flipV="false" rot="2351768">
            <a:off x="15123861" y="1720415"/>
            <a:ext cx="5109078" cy="3461400"/>
          </a:xfrm>
          <a:prstGeom prst="rect">
            <a:avLst/>
          </a:prstGeom>
        </p:spPr>
      </p:pic>
      <p:sp>
        <p:nvSpPr>
          <p:cNvPr name="TextBox 10" id="10"/>
          <p:cNvSpPr txBox="true"/>
          <p:nvPr/>
        </p:nvSpPr>
        <p:spPr>
          <a:xfrm rot="0">
            <a:off x="2491686" y="1511504"/>
            <a:ext cx="13304627" cy="3273233"/>
          </a:xfrm>
          <a:prstGeom prst="rect">
            <a:avLst/>
          </a:prstGeom>
        </p:spPr>
        <p:txBody>
          <a:bodyPr anchor="t" rtlCol="false" tIns="0" lIns="0" bIns="0" rIns="0">
            <a:spAutoFit/>
          </a:bodyPr>
          <a:lstStyle/>
          <a:p>
            <a:pPr algn="ctr">
              <a:lnSpc>
                <a:spcPts val="13182"/>
              </a:lnSpc>
            </a:pPr>
            <a:r>
              <a:rPr lang="en-US" sz="9416">
                <a:solidFill>
                  <a:srgbClr val="FFFFFF"/>
                </a:solidFill>
                <a:latin typeface="Capriola"/>
              </a:rPr>
              <a:t>Doğal </a:t>
            </a:r>
          </a:p>
          <a:p>
            <a:pPr algn="ctr">
              <a:lnSpc>
                <a:spcPts val="13182"/>
              </a:lnSpc>
            </a:pPr>
            <a:r>
              <a:rPr lang="en-US" sz="9416">
                <a:solidFill>
                  <a:srgbClr val="FFFFFF"/>
                </a:solidFill>
                <a:latin typeface="Capriola"/>
              </a:rPr>
              <a:t>Davranmak</a:t>
            </a:r>
          </a:p>
        </p:txBody>
      </p:sp>
      <p:sp>
        <p:nvSpPr>
          <p:cNvPr name="TextBox 11" id="11"/>
          <p:cNvSpPr txBox="true"/>
          <p:nvPr/>
        </p:nvSpPr>
        <p:spPr>
          <a:xfrm rot="0">
            <a:off x="4191324" y="4859715"/>
            <a:ext cx="12659213" cy="3879851"/>
          </a:xfrm>
          <a:prstGeom prst="rect">
            <a:avLst/>
          </a:prstGeom>
        </p:spPr>
        <p:txBody>
          <a:bodyPr anchor="t" rtlCol="false" tIns="0" lIns="0" bIns="0" rIns="0">
            <a:spAutoFit/>
          </a:bodyPr>
          <a:lstStyle/>
          <a:p>
            <a:pPr>
              <a:lnSpc>
                <a:spcPts val="7699"/>
              </a:lnSpc>
            </a:pPr>
            <a:r>
              <a:rPr lang="en-US" sz="5499">
                <a:solidFill>
                  <a:srgbClr val="FFFFFF"/>
                </a:solidFill>
                <a:latin typeface="Arimo"/>
              </a:rPr>
              <a:t>Abart</a:t>
            </a:r>
            <a:r>
              <a:rPr lang="en-US" sz="5499">
                <a:solidFill>
                  <a:srgbClr val="FFFFFF"/>
                </a:solidFill>
                <a:latin typeface="Arimo"/>
              </a:rPr>
              <a:t>ıdan uzak, doğal davranmanız çocuğunuzun gözünde sizi daha güvenilir yapacak ve sözleriniz daha etkili olacaktır.</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278389">
            <a:off x="3971199" y="-6456033"/>
            <a:ext cx="10805146" cy="7901263"/>
          </a:xfrm>
          <a:prstGeom prst="rect">
            <a:avLst/>
          </a:prstGeom>
        </p:spPr>
      </p:pic>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278389">
            <a:off x="980106" y="8276299"/>
            <a:ext cx="10805146" cy="7901263"/>
          </a:xfrm>
          <a:prstGeom prst="rect">
            <a:avLst/>
          </a:prstGeom>
        </p:spPr>
      </p:pic>
      <p:pic>
        <p:nvPicPr>
          <p:cNvPr name="Picture 5" id="5"/>
          <p:cNvPicPr>
            <a:picLocks noChangeAspect="true"/>
          </p:cNvPicPr>
          <p:nvPr/>
        </p:nvPicPr>
        <p:blipFill>
          <a:blip r:embed="rId5"/>
          <a:srcRect l="0" t="0" r="0" b="0"/>
          <a:stretch>
            <a:fillRect/>
          </a:stretch>
        </p:blipFill>
        <p:spPr>
          <a:xfrm flipH="false" flipV="false" rot="7376132">
            <a:off x="10172700" y="5527459"/>
            <a:ext cx="16230600" cy="7797451"/>
          </a:xfrm>
          <a:prstGeom prst="rect">
            <a:avLst/>
          </a:prstGeom>
        </p:spPr>
      </p:pic>
      <p:pic>
        <p:nvPicPr>
          <p:cNvPr name="Picture 6" id="6"/>
          <p:cNvPicPr>
            <a:picLocks noChangeAspect="true"/>
          </p:cNvPicPr>
          <p:nvPr/>
        </p:nvPicPr>
        <p:blipFill>
          <a:blip r:embed="rId6"/>
          <a:srcRect l="0" t="0" r="0" b="0"/>
          <a:stretch>
            <a:fillRect/>
          </a:stretch>
        </p:blipFill>
        <p:spPr>
          <a:xfrm flipH="false" flipV="false" rot="8726901">
            <a:off x="-8490896" y="-413061"/>
            <a:ext cx="16981791" cy="4500175"/>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6015785">
            <a:off x="-13873610" y="8550559"/>
            <a:ext cx="25477626" cy="4824825"/>
          </a:xfrm>
          <a:prstGeom prst="rect">
            <a:avLst/>
          </a:prstGeom>
        </p:spPr>
      </p:pic>
      <p:pic>
        <p:nvPicPr>
          <p:cNvPr name="Picture 8" id="8"/>
          <p:cNvPicPr>
            <a:picLocks noChangeAspect="true"/>
          </p:cNvPicPr>
          <p:nvPr/>
        </p:nvPicPr>
        <p:blipFill>
          <a:blip r:embed="rId8"/>
          <a:srcRect l="0" t="0" r="0" b="0"/>
          <a:stretch>
            <a:fillRect/>
          </a:stretch>
        </p:blipFill>
        <p:spPr>
          <a:xfrm flipH="false" flipV="false" rot="-2881393">
            <a:off x="-2564828" y="6398903"/>
            <a:ext cx="6219721" cy="4213861"/>
          </a:xfrm>
          <a:prstGeom prst="rect">
            <a:avLst/>
          </a:prstGeom>
        </p:spPr>
      </p:pic>
      <p:pic>
        <p:nvPicPr>
          <p:cNvPr name="Picture 9" id="9"/>
          <p:cNvPicPr>
            <a:picLocks noChangeAspect="true"/>
          </p:cNvPicPr>
          <p:nvPr/>
        </p:nvPicPr>
        <p:blipFill>
          <a:blip r:embed="rId9"/>
          <a:srcRect l="0" t="0" r="0" b="0"/>
          <a:stretch>
            <a:fillRect/>
          </a:stretch>
        </p:blipFill>
        <p:spPr>
          <a:xfrm flipH="false" flipV="false" rot="2351768">
            <a:off x="15123861" y="1720415"/>
            <a:ext cx="5109078" cy="3461400"/>
          </a:xfrm>
          <a:prstGeom prst="rect">
            <a:avLst/>
          </a:prstGeom>
        </p:spPr>
      </p:pic>
      <p:sp>
        <p:nvSpPr>
          <p:cNvPr name="TextBox 10" id="10"/>
          <p:cNvSpPr txBox="true"/>
          <p:nvPr/>
        </p:nvSpPr>
        <p:spPr>
          <a:xfrm rot="0">
            <a:off x="1839718" y="2020956"/>
            <a:ext cx="13304627" cy="1602753"/>
          </a:xfrm>
          <a:prstGeom prst="rect">
            <a:avLst/>
          </a:prstGeom>
        </p:spPr>
        <p:txBody>
          <a:bodyPr anchor="t" rtlCol="false" tIns="0" lIns="0" bIns="0" rIns="0">
            <a:spAutoFit/>
          </a:bodyPr>
          <a:lstStyle/>
          <a:p>
            <a:pPr algn="ctr">
              <a:lnSpc>
                <a:spcPts val="13182"/>
              </a:lnSpc>
            </a:pPr>
            <a:r>
              <a:rPr lang="en-US" sz="9416">
                <a:solidFill>
                  <a:srgbClr val="FFFFFF"/>
                </a:solidFill>
                <a:latin typeface="Capriola"/>
              </a:rPr>
              <a:t>Empati Kurmak</a:t>
            </a:r>
          </a:p>
        </p:txBody>
      </p:sp>
      <p:sp>
        <p:nvSpPr>
          <p:cNvPr name="TextBox 11" id="11"/>
          <p:cNvSpPr txBox="true"/>
          <p:nvPr/>
        </p:nvSpPr>
        <p:spPr>
          <a:xfrm rot="0">
            <a:off x="3749116" y="3549657"/>
            <a:ext cx="11953808" cy="3876169"/>
          </a:xfrm>
          <a:prstGeom prst="rect">
            <a:avLst/>
          </a:prstGeom>
        </p:spPr>
        <p:txBody>
          <a:bodyPr anchor="t" rtlCol="false" tIns="0" lIns="0" bIns="0" rIns="0">
            <a:spAutoFit/>
          </a:bodyPr>
          <a:lstStyle/>
          <a:p>
            <a:pPr>
              <a:lnSpc>
                <a:spcPts val="7773"/>
              </a:lnSpc>
            </a:pPr>
            <a:r>
              <a:rPr lang="en-US" sz="4599">
                <a:solidFill>
                  <a:srgbClr val="FFFFFF"/>
                </a:solidFill>
                <a:latin typeface="Arimo"/>
              </a:rPr>
              <a:t>İletişimin belki de en önemli öğesidir. Bir anlamda, dış dünyayı karş</a:t>
            </a:r>
            <a:r>
              <a:rPr lang="en-US" sz="4599">
                <a:solidFill>
                  <a:srgbClr val="FFFFFF"/>
                </a:solidFill>
                <a:latin typeface="Arimo"/>
              </a:rPr>
              <a:t>ımızdaki kişinin penceresinden görmeye çalışmaktır. Kurulan bu duygu ortaklığı, iletişimi güçlü kılar.</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278389">
            <a:off x="3971199" y="-6456033"/>
            <a:ext cx="10805146" cy="7901263"/>
          </a:xfrm>
          <a:prstGeom prst="rect">
            <a:avLst/>
          </a:prstGeom>
        </p:spPr>
      </p:pic>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278389">
            <a:off x="980106" y="8276299"/>
            <a:ext cx="10805146" cy="7901263"/>
          </a:xfrm>
          <a:prstGeom prst="rect">
            <a:avLst/>
          </a:prstGeom>
        </p:spPr>
      </p:pic>
      <p:pic>
        <p:nvPicPr>
          <p:cNvPr name="Picture 5" id="5"/>
          <p:cNvPicPr>
            <a:picLocks noChangeAspect="true"/>
          </p:cNvPicPr>
          <p:nvPr/>
        </p:nvPicPr>
        <p:blipFill>
          <a:blip r:embed="rId5"/>
          <a:srcRect l="0" t="0" r="0" b="0"/>
          <a:stretch>
            <a:fillRect/>
          </a:stretch>
        </p:blipFill>
        <p:spPr>
          <a:xfrm flipH="false" flipV="false" rot="7376132">
            <a:off x="10172700" y="5527459"/>
            <a:ext cx="16230600" cy="7797451"/>
          </a:xfrm>
          <a:prstGeom prst="rect">
            <a:avLst/>
          </a:prstGeom>
        </p:spPr>
      </p:pic>
      <p:pic>
        <p:nvPicPr>
          <p:cNvPr name="Picture 6" id="6"/>
          <p:cNvPicPr>
            <a:picLocks noChangeAspect="true"/>
          </p:cNvPicPr>
          <p:nvPr/>
        </p:nvPicPr>
        <p:blipFill>
          <a:blip r:embed="rId6"/>
          <a:srcRect l="0" t="0" r="0" b="0"/>
          <a:stretch>
            <a:fillRect/>
          </a:stretch>
        </p:blipFill>
        <p:spPr>
          <a:xfrm flipH="false" flipV="false" rot="8726901">
            <a:off x="-8490896" y="-413061"/>
            <a:ext cx="16981791" cy="4500175"/>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6015785">
            <a:off x="-13873610" y="8550559"/>
            <a:ext cx="25477626" cy="4824825"/>
          </a:xfrm>
          <a:prstGeom prst="rect">
            <a:avLst/>
          </a:prstGeom>
        </p:spPr>
      </p:pic>
      <p:pic>
        <p:nvPicPr>
          <p:cNvPr name="Picture 8" id="8"/>
          <p:cNvPicPr>
            <a:picLocks noChangeAspect="true"/>
          </p:cNvPicPr>
          <p:nvPr/>
        </p:nvPicPr>
        <p:blipFill>
          <a:blip r:embed="rId8"/>
          <a:srcRect l="0" t="0" r="0" b="0"/>
          <a:stretch>
            <a:fillRect/>
          </a:stretch>
        </p:blipFill>
        <p:spPr>
          <a:xfrm flipH="false" flipV="false" rot="-2881393">
            <a:off x="-2564828" y="6398903"/>
            <a:ext cx="6219721" cy="4213861"/>
          </a:xfrm>
          <a:prstGeom prst="rect">
            <a:avLst/>
          </a:prstGeom>
        </p:spPr>
      </p:pic>
      <p:pic>
        <p:nvPicPr>
          <p:cNvPr name="Picture 9" id="9"/>
          <p:cNvPicPr>
            <a:picLocks noChangeAspect="true"/>
          </p:cNvPicPr>
          <p:nvPr/>
        </p:nvPicPr>
        <p:blipFill>
          <a:blip r:embed="rId9"/>
          <a:srcRect l="0" t="0" r="0" b="0"/>
          <a:stretch>
            <a:fillRect/>
          </a:stretch>
        </p:blipFill>
        <p:spPr>
          <a:xfrm flipH="false" flipV="false" rot="2351768">
            <a:off x="15123861" y="1720415"/>
            <a:ext cx="5109078" cy="3461400"/>
          </a:xfrm>
          <a:prstGeom prst="rect">
            <a:avLst/>
          </a:prstGeom>
        </p:spPr>
      </p:pic>
      <p:sp>
        <p:nvSpPr>
          <p:cNvPr name="TextBox 10" id="10"/>
          <p:cNvSpPr txBox="true"/>
          <p:nvPr/>
        </p:nvSpPr>
        <p:spPr>
          <a:xfrm rot="0">
            <a:off x="3508671" y="671057"/>
            <a:ext cx="13304627" cy="1602753"/>
          </a:xfrm>
          <a:prstGeom prst="rect">
            <a:avLst/>
          </a:prstGeom>
        </p:spPr>
        <p:txBody>
          <a:bodyPr anchor="t" rtlCol="false" tIns="0" lIns="0" bIns="0" rIns="0">
            <a:spAutoFit/>
          </a:bodyPr>
          <a:lstStyle/>
          <a:p>
            <a:pPr algn="ctr">
              <a:lnSpc>
                <a:spcPts val="13182"/>
              </a:lnSpc>
            </a:pPr>
            <a:r>
              <a:rPr lang="en-US" sz="9416">
                <a:solidFill>
                  <a:srgbClr val="FFFFFF"/>
                </a:solidFill>
                <a:latin typeface="Capriola"/>
              </a:rPr>
              <a:t>Etkin Dinleme</a:t>
            </a:r>
          </a:p>
        </p:txBody>
      </p:sp>
      <p:sp>
        <p:nvSpPr>
          <p:cNvPr name="TextBox 11" id="11"/>
          <p:cNvSpPr txBox="true"/>
          <p:nvPr/>
        </p:nvSpPr>
        <p:spPr>
          <a:xfrm rot="0">
            <a:off x="2904976" y="2083310"/>
            <a:ext cx="14746702" cy="6375148"/>
          </a:xfrm>
          <a:prstGeom prst="rect">
            <a:avLst/>
          </a:prstGeom>
        </p:spPr>
        <p:txBody>
          <a:bodyPr anchor="t" rtlCol="false" tIns="0" lIns="0" bIns="0" rIns="0">
            <a:spAutoFit/>
          </a:bodyPr>
          <a:lstStyle/>
          <a:p>
            <a:pPr>
              <a:lnSpc>
                <a:spcPts val="7221"/>
              </a:lnSpc>
            </a:pPr>
            <a:r>
              <a:rPr lang="en-US" sz="4599">
                <a:solidFill>
                  <a:srgbClr val="FFFFFF"/>
                </a:solidFill>
                <a:latin typeface="Arimo"/>
              </a:rPr>
              <a:t>İyi bir dinleyici, iletişim kurduğu kişinin yalnız söylediklerini değil, yüzü, eli, kolu ve bedeniyle yaptıklarını da dikkat eder, çünkü yüz ifadeleri, el ve kol hare</a:t>
            </a:r>
            <a:r>
              <a:rPr lang="en-US" sz="4599">
                <a:solidFill>
                  <a:srgbClr val="FFFFFF"/>
                </a:solidFill>
                <a:latin typeface="Arimo"/>
              </a:rPr>
              <a:t>ketleri, bedenin duruş tarzı, sesin tonu gibi sessiz mesajlar kullanarak da, iletişim kurulur. Etkin dinleme dinleyenin, anlatılanı yalnız duyduğunu değil, aynı zamanda doğru olarak anladığını da gösterir.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278389">
            <a:off x="3971199" y="-6456033"/>
            <a:ext cx="10805146" cy="7901263"/>
          </a:xfrm>
          <a:prstGeom prst="rect">
            <a:avLst/>
          </a:prstGeom>
        </p:spPr>
      </p:pic>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278389">
            <a:off x="980106" y="8276299"/>
            <a:ext cx="10805146" cy="7901263"/>
          </a:xfrm>
          <a:prstGeom prst="rect">
            <a:avLst/>
          </a:prstGeom>
        </p:spPr>
      </p:pic>
      <p:pic>
        <p:nvPicPr>
          <p:cNvPr name="Picture 5" id="5"/>
          <p:cNvPicPr>
            <a:picLocks noChangeAspect="true"/>
          </p:cNvPicPr>
          <p:nvPr/>
        </p:nvPicPr>
        <p:blipFill>
          <a:blip r:embed="rId5"/>
          <a:srcRect l="0" t="0" r="0" b="0"/>
          <a:stretch>
            <a:fillRect/>
          </a:stretch>
        </p:blipFill>
        <p:spPr>
          <a:xfrm flipH="false" flipV="false" rot="7376132">
            <a:off x="10172700" y="5527459"/>
            <a:ext cx="16230600" cy="7797451"/>
          </a:xfrm>
          <a:prstGeom prst="rect">
            <a:avLst/>
          </a:prstGeom>
        </p:spPr>
      </p:pic>
      <p:pic>
        <p:nvPicPr>
          <p:cNvPr name="Picture 6" id="6"/>
          <p:cNvPicPr>
            <a:picLocks noChangeAspect="true"/>
          </p:cNvPicPr>
          <p:nvPr/>
        </p:nvPicPr>
        <p:blipFill>
          <a:blip r:embed="rId6"/>
          <a:srcRect l="0" t="0" r="0" b="0"/>
          <a:stretch>
            <a:fillRect/>
          </a:stretch>
        </p:blipFill>
        <p:spPr>
          <a:xfrm flipH="false" flipV="false" rot="8726901">
            <a:off x="-8490896" y="-413061"/>
            <a:ext cx="16981791" cy="4500175"/>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6015785">
            <a:off x="-13873610" y="8550559"/>
            <a:ext cx="25477626" cy="4824825"/>
          </a:xfrm>
          <a:prstGeom prst="rect">
            <a:avLst/>
          </a:prstGeom>
        </p:spPr>
      </p:pic>
      <p:pic>
        <p:nvPicPr>
          <p:cNvPr name="Picture 8" id="8"/>
          <p:cNvPicPr>
            <a:picLocks noChangeAspect="true"/>
          </p:cNvPicPr>
          <p:nvPr/>
        </p:nvPicPr>
        <p:blipFill>
          <a:blip r:embed="rId8"/>
          <a:srcRect l="0" t="0" r="0" b="0"/>
          <a:stretch>
            <a:fillRect/>
          </a:stretch>
        </p:blipFill>
        <p:spPr>
          <a:xfrm flipH="false" flipV="false" rot="-2881393">
            <a:off x="-2564828" y="6398903"/>
            <a:ext cx="6219721" cy="4213861"/>
          </a:xfrm>
          <a:prstGeom prst="rect">
            <a:avLst/>
          </a:prstGeom>
        </p:spPr>
      </p:pic>
      <p:pic>
        <p:nvPicPr>
          <p:cNvPr name="Picture 9" id="9"/>
          <p:cNvPicPr>
            <a:picLocks noChangeAspect="true"/>
          </p:cNvPicPr>
          <p:nvPr/>
        </p:nvPicPr>
        <p:blipFill>
          <a:blip r:embed="rId9"/>
          <a:srcRect l="0" t="0" r="0" b="0"/>
          <a:stretch>
            <a:fillRect/>
          </a:stretch>
        </p:blipFill>
        <p:spPr>
          <a:xfrm flipH="false" flipV="false" rot="2351768">
            <a:off x="15123861" y="1720415"/>
            <a:ext cx="5109078" cy="3461400"/>
          </a:xfrm>
          <a:prstGeom prst="rect">
            <a:avLst/>
          </a:prstGeom>
        </p:spPr>
      </p:pic>
      <p:sp>
        <p:nvSpPr>
          <p:cNvPr name="TextBox 10" id="10"/>
          <p:cNvSpPr txBox="true"/>
          <p:nvPr/>
        </p:nvSpPr>
        <p:spPr>
          <a:xfrm rot="0">
            <a:off x="3508671" y="671057"/>
            <a:ext cx="13304627" cy="3273233"/>
          </a:xfrm>
          <a:prstGeom prst="rect">
            <a:avLst/>
          </a:prstGeom>
        </p:spPr>
        <p:txBody>
          <a:bodyPr anchor="t" rtlCol="false" tIns="0" lIns="0" bIns="0" rIns="0">
            <a:spAutoFit/>
          </a:bodyPr>
          <a:lstStyle/>
          <a:p>
            <a:pPr algn="ctr">
              <a:lnSpc>
                <a:spcPts val="13182"/>
              </a:lnSpc>
            </a:pPr>
            <a:r>
              <a:rPr lang="en-US" sz="9416">
                <a:solidFill>
                  <a:srgbClr val="FFFFFF"/>
                </a:solidFill>
                <a:latin typeface="Capriola Medium"/>
              </a:rPr>
              <a:t>Ben Dili Kullanma</a:t>
            </a:r>
          </a:p>
          <a:p>
            <a:pPr algn="ctr">
              <a:lnSpc>
                <a:spcPts val="13182"/>
              </a:lnSpc>
            </a:pPr>
          </a:p>
        </p:txBody>
      </p:sp>
      <p:sp>
        <p:nvSpPr>
          <p:cNvPr name="TextBox 11" id="11"/>
          <p:cNvSpPr txBox="true"/>
          <p:nvPr/>
        </p:nvSpPr>
        <p:spPr>
          <a:xfrm rot="0">
            <a:off x="2904976" y="2007110"/>
            <a:ext cx="14746702" cy="6009134"/>
          </a:xfrm>
          <a:prstGeom prst="rect">
            <a:avLst/>
          </a:prstGeom>
        </p:spPr>
        <p:txBody>
          <a:bodyPr anchor="t" rtlCol="false" tIns="0" lIns="0" bIns="0" rIns="0">
            <a:spAutoFit/>
          </a:bodyPr>
          <a:lstStyle/>
          <a:p>
            <a:pPr>
              <a:lnSpc>
                <a:spcPts val="8003"/>
              </a:lnSpc>
            </a:pPr>
            <a:r>
              <a:rPr lang="en-US" sz="4599">
                <a:solidFill>
                  <a:srgbClr val="FFFFFF"/>
                </a:solidFill>
                <a:latin typeface="Arimo"/>
              </a:rPr>
              <a:t>Etkili bir iletişim başlatabilmek ve iletişimi bu yönde sürdürebilmek için sen değil ben dili kullanılmalıdır. Sen dili karşı tarafı suçlayıcı bir konuşma tarzıdır. Sen dilini kullanan </a:t>
            </a:r>
            <a:r>
              <a:rPr lang="en-US" sz="4599">
                <a:solidFill>
                  <a:srgbClr val="FFFFFF"/>
                </a:solidFill>
                <a:latin typeface="Arimo"/>
              </a:rPr>
              <a:t>kişiler genellikle karşı tarafı eleştiren bir söylemde bulunurlar. Dolayısıyla iletişim içerisinde suçlanan kişi kendini savunmaya geçer.</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278389">
            <a:off x="3971199" y="-6456033"/>
            <a:ext cx="10805146" cy="7901263"/>
          </a:xfrm>
          <a:prstGeom prst="rect">
            <a:avLst/>
          </a:prstGeom>
        </p:spPr>
      </p:pic>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278389">
            <a:off x="980106" y="8276299"/>
            <a:ext cx="10805146" cy="7901263"/>
          </a:xfrm>
          <a:prstGeom prst="rect">
            <a:avLst/>
          </a:prstGeom>
        </p:spPr>
      </p:pic>
      <p:pic>
        <p:nvPicPr>
          <p:cNvPr name="Picture 5" id="5"/>
          <p:cNvPicPr>
            <a:picLocks noChangeAspect="true"/>
          </p:cNvPicPr>
          <p:nvPr/>
        </p:nvPicPr>
        <p:blipFill>
          <a:blip r:embed="rId5"/>
          <a:srcRect l="0" t="0" r="0" b="0"/>
          <a:stretch>
            <a:fillRect/>
          </a:stretch>
        </p:blipFill>
        <p:spPr>
          <a:xfrm flipH="false" flipV="false" rot="7376132">
            <a:off x="10172700" y="5527459"/>
            <a:ext cx="16230600" cy="7797451"/>
          </a:xfrm>
          <a:prstGeom prst="rect">
            <a:avLst/>
          </a:prstGeom>
        </p:spPr>
      </p:pic>
      <p:pic>
        <p:nvPicPr>
          <p:cNvPr name="Picture 6" id="6"/>
          <p:cNvPicPr>
            <a:picLocks noChangeAspect="true"/>
          </p:cNvPicPr>
          <p:nvPr/>
        </p:nvPicPr>
        <p:blipFill>
          <a:blip r:embed="rId6"/>
          <a:srcRect l="0" t="0" r="0" b="0"/>
          <a:stretch>
            <a:fillRect/>
          </a:stretch>
        </p:blipFill>
        <p:spPr>
          <a:xfrm flipH="false" flipV="false" rot="8726901">
            <a:off x="-8490896" y="-413061"/>
            <a:ext cx="16981791" cy="4500175"/>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6015785">
            <a:off x="-13873610" y="8550559"/>
            <a:ext cx="25477626" cy="4824825"/>
          </a:xfrm>
          <a:prstGeom prst="rect">
            <a:avLst/>
          </a:prstGeom>
        </p:spPr>
      </p:pic>
      <p:pic>
        <p:nvPicPr>
          <p:cNvPr name="Picture 8" id="8"/>
          <p:cNvPicPr>
            <a:picLocks noChangeAspect="true"/>
          </p:cNvPicPr>
          <p:nvPr/>
        </p:nvPicPr>
        <p:blipFill>
          <a:blip r:embed="rId8"/>
          <a:srcRect l="0" t="0" r="0" b="0"/>
          <a:stretch>
            <a:fillRect/>
          </a:stretch>
        </p:blipFill>
        <p:spPr>
          <a:xfrm flipH="false" flipV="false" rot="-2881393">
            <a:off x="-2564828" y="6398903"/>
            <a:ext cx="6219721" cy="4213861"/>
          </a:xfrm>
          <a:prstGeom prst="rect">
            <a:avLst/>
          </a:prstGeom>
        </p:spPr>
      </p:pic>
      <p:pic>
        <p:nvPicPr>
          <p:cNvPr name="Picture 9" id="9"/>
          <p:cNvPicPr>
            <a:picLocks noChangeAspect="true"/>
          </p:cNvPicPr>
          <p:nvPr/>
        </p:nvPicPr>
        <p:blipFill>
          <a:blip r:embed="rId9"/>
          <a:srcRect l="0" t="0" r="0" b="0"/>
          <a:stretch>
            <a:fillRect/>
          </a:stretch>
        </p:blipFill>
        <p:spPr>
          <a:xfrm flipH="false" flipV="false" rot="2351768">
            <a:off x="15123861" y="1720415"/>
            <a:ext cx="5109078" cy="3461400"/>
          </a:xfrm>
          <a:prstGeom prst="rect">
            <a:avLst/>
          </a:prstGeom>
        </p:spPr>
      </p:pic>
      <p:sp>
        <p:nvSpPr>
          <p:cNvPr name="TextBox 10" id="10"/>
          <p:cNvSpPr txBox="true"/>
          <p:nvPr/>
        </p:nvSpPr>
        <p:spPr>
          <a:xfrm rot="0">
            <a:off x="2721459" y="2461280"/>
            <a:ext cx="13304627" cy="3273233"/>
          </a:xfrm>
          <a:prstGeom prst="rect">
            <a:avLst/>
          </a:prstGeom>
        </p:spPr>
        <p:txBody>
          <a:bodyPr anchor="t" rtlCol="false" tIns="0" lIns="0" bIns="0" rIns="0">
            <a:spAutoFit/>
          </a:bodyPr>
          <a:lstStyle/>
          <a:p>
            <a:pPr algn="ctr">
              <a:lnSpc>
                <a:spcPts val="13182"/>
              </a:lnSpc>
            </a:pPr>
            <a:r>
              <a:rPr lang="en-US" sz="9416">
                <a:solidFill>
                  <a:srgbClr val="FFFFFF"/>
                </a:solidFill>
                <a:latin typeface="Capriola Medium"/>
              </a:rPr>
              <a:t>Göz Teması Kurma</a:t>
            </a:r>
          </a:p>
          <a:p>
            <a:pPr algn="ctr">
              <a:lnSpc>
                <a:spcPts val="13182"/>
              </a:lnSpc>
            </a:pPr>
          </a:p>
        </p:txBody>
      </p:sp>
      <p:sp>
        <p:nvSpPr>
          <p:cNvPr name="TextBox 11" id="11"/>
          <p:cNvSpPr txBox="true"/>
          <p:nvPr/>
        </p:nvSpPr>
        <p:spPr>
          <a:xfrm rot="0">
            <a:off x="3725279" y="4333520"/>
            <a:ext cx="11673204" cy="3745105"/>
          </a:xfrm>
          <a:prstGeom prst="rect">
            <a:avLst/>
          </a:prstGeom>
        </p:spPr>
        <p:txBody>
          <a:bodyPr anchor="t" rtlCol="false" tIns="0" lIns="0" bIns="0" rIns="0">
            <a:spAutoFit/>
          </a:bodyPr>
          <a:lstStyle/>
          <a:p>
            <a:pPr>
              <a:lnSpc>
                <a:spcPts val="7425"/>
              </a:lnSpc>
            </a:pPr>
            <a:r>
              <a:rPr lang="en-US" sz="4699">
                <a:solidFill>
                  <a:srgbClr val="FFFFFF"/>
                </a:solidFill>
                <a:latin typeface="Arimo"/>
              </a:rPr>
              <a:t>Etkili bir iletişim için; konuşurken yüzümüz çocuğa dönü</a:t>
            </a:r>
            <a:r>
              <a:rPr lang="en-US" sz="4699">
                <a:solidFill>
                  <a:srgbClr val="FFFFFF"/>
                </a:solidFill>
                <a:latin typeface="Arimo"/>
              </a:rPr>
              <a:t>k olmalı ve göz teması kurmalıyız.</a:t>
            </a:r>
          </a:p>
          <a:p>
            <a:pPr>
              <a:lnSpc>
                <a:spcPts val="7425"/>
              </a:lnSpc>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509072">
            <a:off x="9810600" y="8098160"/>
            <a:ext cx="10805146" cy="7901263"/>
          </a:xfrm>
          <a:prstGeom prst="rect">
            <a:avLst/>
          </a:prstGeom>
        </p:spPr>
      </p:pic>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509072">
            <a:off x="1166831" y="-5515122"/>
            <a:ext cx="10805146" cy="7901263"/>
          </a:xfrm>
          <a:prstGeom prst="rect">
            <a:avLst/>
          </a:prstGeom>
        </p:spPr>
      </p:pic>
      <p:pic>
        <p:nvPicPr>
          <p:cNvPr name="Picture 5" id="5"/>
          <p:cNvPicPr>
            <a:picLocks noChangeAspect="true"/>
          </p:cNvPicPr>
          <p:nvPr/>
        </p:nvPicPr>
        <p:blipFill>
          <a:blip r:embed="rId5"/>
          <a:srcRect l="0" t="0" r="0" b="0"/>
          <a:stretch>
            <a:fillRect/>
          </a:stretch>
        </p:blipFill>
        <p:spPr>
          <a:xfrm flipH="false" flipV="false" rot="5400000">
            <a:off x="8632230" y="6580942"/>
            <a:ext cx="16236712" cy="3074827"/>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5400000">
            <a:off x="8632230" y="6580942"/>
            <a:ext cx="16236712" cy="3074827"/>
          </a:xfrm>
          <a:prstGeom prst="rect">
            <a:avLst/>
          </a:prstGeom>
        </p:spPr>
      </p:pic>
      <p:pic>
        <p:nvPicPr>
          <p:cNvPr name="Picture 7" id="7"/>
          <p:cNvPicPr>
            <a:picLocks noChangeAspect="true"/>
          </p:cNvPicPr>
          <p:nvPr/>
        </p:nvPicPr>
        <p:blipFill>
          <a:blip r:embed="rId6"/>
          <a:srcRect l="0" t="0" r="0" b="0"/>
          <a:stretch>
            <a:fillRect/>
          </a:stretch>
        </p:blipFill>
        <p:spPr>
          <a:xfrm flipH="false" flipV="false" rot="5400000">
            <a:off x="-7208916" y="1528030"/>
            <a:ext cx="17691244" cy="3350279"/>
          </a:xfrm>
          <a:prstGeom prst="rect">
            <a:avLst/>
          </a:prstGeom>
        </p:spPr>
      </p:pic>
      <p:pic>
        <p:nvPicPr>
          <p:cNvPr name="Picture 8" id="8"/>
          <p:cNvPicPr>
            <a:picLocks noChangeAspect="true"/>
          </p:cNvPicPr>
          <p:nvPr/>
        </p:nvPicPr>
        <p:blipFill>
          <a:blip r:embed="rId7">
            <a:alphaModFix amt="80000"/>
          </a:blip>
          <a:srcRect l="0" t="0" r="0" b="0"/>
          <a:stretch>
            <a:fillRect/>
          </a:stretch>
        </p:blipFill>
        <p:spPr>
          <a:xfrm flipH="false" flipV="false" rot="5550757">
            <a:off x="10919421" y="4790934"/>
            <a:ext cx="16230600" cy="5863304"/>
          </a:xfrm>
          <a:prstGeom prst="rect">
            <a:avLst/>
          </a:prstGeom>
        </p:spPr>
      </p:pic>
      <p:pic>
        <p:nvPicPr>
          <p:cNvPr name="Picture 9" id="9"/>
          <p:cNvPicPr>
            <a:picLocks noChangeAspect="true"/>
          </p:cNvPicPr>
          <p:nvPr/>
        </p:nvPicPr>
        <p:blipFill>
          <a:blip r:embed="rId8">
            <a:alphaModFix amt="80000"/>
          </a:blip>
          <a:srcRect l="0" t="0" r="0" b="0"/>
          <a:stretch>
            <a:fillRect/>
          </a:stretch>
        </p:blipFill>
        <p:spPr>
          <a:xfrm flipH="false" flipV="false" rot="5550757">
            <a:off x="-8895707" y="2211848"/>
            <a:ext cx="16230600" cy="5863304"/>
          </a:xfrm>
          <a:prstGeom prst="rect">
            <a:avLst/>
          </a:prstGeom>
        </p:spPr>
      </p:pic>
      <p:pic>
        <p:nvPicPr>
          <p:cNvPr name="Picture 10" id="10"/>
          <p:cNvPicPr>
            <a:picLocks noChangeAspect="true"/>
          </p:cNvPicPr>
          <p:nvPr/>
        </p:nvPicPr>
        <p:blipFill>
          <a:blip r:embed="rId9">
            <a:alphaModFix amt="70000"/>
          </a:blip>
          <a:srcRect l="0" t="0" r="0" b="0"/>
          <a:stretch>
            <a:fillRect/>
          </a:stretch>
        </p:blipFill>
        <p:spPr>
          <a:xfrm flipH="false" flipV="false" rot="0">
            <a:off x="2841202" y="7139493"/>
            <a:ext cx="12605595" cy="2032652"/>
          </a:xfrm>
          <a:prstGeom prst="rect">
            <a:avLst/>
          </a:prstGeom>
        </p:spPr>
      </p:pic>
      <p:sp>
        <p:nvSpPr>
          <p:cNvPr name="AutoShape 11" id="11"/>
          <p:cNvSpPr/>
          <p:nvPr/>
        </p:nvSpPr>
        <p:spPr>
          <a:xfrm rot="0">
            <a:off x="2761490" y="6555619"/>
            <a:ext cx="12765020" cy="0"/>
          </a:xfrm>
          <a:prstGeom prst="line">
            <a:avLst/>
          </a:prstGeom>
          <a:ln cap="rnd" w="1600200">
            <a:solidFill>
              <a:srgbClr val="F2F1EB"/>
            </a:solidFill>
            <a:prstDash val="solid"/>
            <a:headEnd type="none" len="sm" w="sm"/>
            <a:tailEnd type="none" len="sm" w="sm"/>
          </a:ln>
        </p:spPr>
      </p:sp>
      <p:grpSp>
        <p:nvGrpSpPr>
          <p:cNvPr name="Group 12" id="12"/>
          <p:cNvGrpSpPr>
            <a:grpSpLocks noChangeAspect="true"/>
          </p:cNvGrpSpPr>
          <p:nvPr/>
        </p:nvGrpSpPr>
        <p:grpSpPr>
          <a:xfrm rot="0">
            <a:off x="5175611" y="1028700"/>
            <a:ext cx="7936777" cy="5147882"/>
            <a:chOff x="0" y="0"/>
            <a:chExt cx="9144000" cy="5930900"/>
          </a:xfrm>
        </p:grpSpPr>
        <p:sp>
          <p:nvSpPr>
            <p:cNvPr name="Freeform 13" id="13"/>
            <p:cNvSpPr/>
            <p:nvPr/>
          </p:nvSpPr>
          <p:spPr>
            <a:xfrm>
              <a:off x="635000" y="215900"/>
              <a:ext cx="7874000" cy="4965700"/>
            </a:xfrm>
            <a:custGeom>
              <a:avLst/>
              <a:gdLst/>
              <a:ahLst/>
              <a:cxnLst/>
              <a:rect r="r" b="b" t="t" l="l"/>
              <a:pathLst>
                <a:path h="4965700" w="7874000">
                  <a:moveTo>
                    <a:pt x="7874000" y="4965700"/>
                  </a:moveTo>
                  <a:lnTo>
                    <a:pt x="0" y="4965700"/>
                  </a:lnTo>
                  <a:lnTo>
                    <a:pt x="0" y="0"/>
                  </a:lnTo>
                  <a:lnTo>
                    <a:pt x="7874000" y="0"/>
                  </a:lnTo>
                  <a:lnTo>
                    <a:pt x="7874000" y="4965700"/>
                  </a:lnTo>
                  <a:close/>
                </a:path>
              </a:pathLst>
            </a:custGeom>
            <a:blipFill>
              <a:blip r:embed="rId10"/>
              <a:stretch>
                <a:fillRect l="0" r="0" t="-2872" b="-2872"/>
              </a:stretch>
            </a:blipFill>
          </p:spPr>
        </p:sp>
        <p:sp>
          <p:nvSpPr>
            <p:cNvPr name="Freeform 14" id="14"/>
            <p:cNvSpPr/>
            <p:nvPr/>
          </p:nvSpPr>
          <p:spPr>
            <a:xfrm>
              <a:off x="0" y="0"/>
              <a:ext cx="9144000" cy="5928360"/>
            </a:xfrm>
            <a:custGeom>
              <a:avLst/>
              <a:gdLst/>
              <a:ahLst/>
              <a:cxnLst/>
              <a:rect r="r" b="b" t="t" l="l"/>
              <a:pathLst>
                <a:path h="5928360" w="9144000">
                  <a:moveTo>
                    <a:pt x="9144000" y="5928360"/>
                  </a:moveTo>
                  <a:lnTo>
                    <a:pt x="0" y="5928360"/>
                  </a:lnTo>
                  <a:lnTo>
                    <a:pt x="0" y="0"/>
                  </a:lnTo>
                  <a:lnTo>
                    <a:pt x="9144000" y="0"/>
                  </a:lnTo>
                  <a:lnTo>
                    <a:pt x="9144000" y="5928360"/>
                  </a:lnTo>
                  <a:close/>
                </a:path>
              </a:pathLst>
            </a:custGeom>
            <a:blipFill>
              <a:blip r:embed="rId11"/>
              <a:stretch>
                <a:fillRect l="0" r="0" t="-32" b="-32"/>
              </a:stretch>
            </a:blipFill>
          </p:spPr>
        </p:sp>
      </p:grpSp>
      <p:pic>
        <p:nvPicPr>
          <p:cNvPr name="Picture 15" id="15"/>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14794677" y="6107339"/>
            <a:ext cx="836992" cy="1615247"/>
          </a:xfrm>
          <a:prstGeom prst="rect">
            <a:avLst/>
          </a:prstGeom>
        </p:spPr>
      </p:pic>
      <p:sp>
        <p:nvSpPr>
          <p:cNvPr name="TextBox 16" id="16"/>
          <p:cNvSpPr txBox="true"/>
          <p:nvPr/>
        </p:nvSpPr>
        <p:spPr>
          <a:xfrm rot="0">
            <a:off x="3130368" y="6772471"/>
            <a:ext cx="11664309" cy="1052196"/>
          </a:xfrm>
          <a:prstGeom prst="rect">
            <a:avLst/>
          </a:prstGeom>
        </p:spPr>
        <p:txBody>
          <a:bodyPr anchor="t" rtlCol="false" tIns="0" lIns="0" bIns="0" rIns="0">
            <a:spAutoFit/>
          </a:bodyPr>
          <a:lstStyle/>
          <a:p>
            <a:pPr algn="ctr">
              <a:lnSpc>
                <a:spcPts val="8679"/>
              </a:lnSpc>
            </a:pPr>
            <a:r>
              <a:rPr lang="en-US" sz="6199">
                <a:solidFill>
                  <a:srgbClr val="542B1A"/>
                </a:solidFill>
                <a:latin typeface="Capriola"/>
              </a:rPr>
              <a:t>İletişim Engelleri Nelerdir?</a:t>
            </a:r>
          </a:p>
        </p:txBody>
      </p:sp>
      <p:pic>
        <p:nvPicPr>
          <p:cNvPr name="Picture 17" id="17"/>
          <p:cNvPicPr>
            <a:picLocks noChangeAspect="true"/>
          </p:cNvPicPr>
          <p:nvPr/>
        </p:nvPicPr>
        <p:blipFill>
          <a:blip r:embed="rId14"/>
          <a:srcRect l="0" t="0" r="0" b="0"/>
          <a:stretch>
            <a:fillRect/>
          </a:stretch>
        </p:blipFill>
        <p:spPr>
          <a:xfrm flipH="false" flipV="false" rot="-1168891">
            <a:off x="17049974" y="1555839"/>
            <a:ext cx="2530602" cy="8229600"/>
          </a:xfrm>
          <a:prstGeom prst="rect">
            <a:avLst/>
          </a:prstGeom>
        </p:spPr>
      </p:pic>
      <p:pic>
        <p:nvPicPr>
          <p:cNvPr name="Picture 18" id="18"/>
          <p:cNvPicPr>
            <a:picLocks noChangeAspect="true"/>
          </p:cNvPicPr>
          <p:nvPr/>
        </p:nvPicPr>
        <p:blipFill>
          <a:blip r:embed="rId14"/>
          <a:srcRect l="0" t="0" r="0" b="0"/>
          <a:stretch>
            <a:fillRect/>
          </a:stretch>
        </p:blipFill>
        <p:spPr>
          <a:xfrm flipH="false" flipV="false" rot="1492075">
            <a:off x="272113" y="791976"/>
            <a:ext cx="2530602" cy="8229600"/>
          </a:xfrm>
          <a:prstGeom prst="rect">
            <a:avLst/>
          </a:prstGeom>
        </p:spPr>
      </p:pic>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alphaModFix amt="80000"/>
          </a:blip>
          <a:srcRect l="0" t="0" r="0" b="0"/>
          <a:stretch>
            <a:fillRect/>
          </a:stretch>
        </p:blipFill>
        <p:spPr>
          <a:xfrm flipH="false" flipV="false" rot="9744368">
            <a:off x="8092681" y="6375951"/>
            <a:ext cx="16230600" cy="5863304"/>
          </a:xfrm>
          <a:prstGeom prst="rect">
            <a:avLst/>
          </a:prstGeom>
        </p:spPr>
      </p:pic>
      <p:pic>
        <p:nvPicPr>
          <p:cNvPr name="Picture 4" id="4"/>
          <p:cNvPicPr>
            <a:picLocks noChangeAspect="true"/>
          </p:cNvPicPr>
          <p:nvPr/>
        </p:nvPicPr>
        <p:blipFill>
          <a:blip r:embed="rId4"/>
          <a:srcRect l="0" t="0" r="0" b="0"/>
          <a:stretch>
            <a:fillRect/>
          </a:stretch>
        </p:blipFill>
        <p:spPr>
          <a:xfrm flipH="false" flipV="false" rot="0">
            <a:off x="0" y="6928485"/>
            <a:ext cx="18288000" cy="3463290"/>
          </a:xfrm>
          <a:prstGeom prst="rect">
            <a:avLst/>
          </a:prstGeom>
        </p:spPr>
      </p:pic>
      <p:pic>
        <p:nvPicPr>
          <p:cNvPr name="Picture 5" id="5"/>
          <p:cNvPicPr>
            <a:picLocks noChangeAspect="true"/>
          </p:cNvPicPr>
          <p:nvPr/>
        </p:nvPicPr>
        <p:blipFill>
          <a:blip r:embed="rId3"/>
          <a:srcRect l="0" t="0" r="0" b="0"/>
          <a:stretch>
            <a:fillRect/>
          </a:stretch>
        </p:blipFill>
        <p:spPr>
          <a:xfrm flipH="false" flipV="false" rot="-9959011">
            <a:off x="2722447" y="-3681461"/>
            <a:ext cx="16230600" cy="5863304"/>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78382">
            <a:off x="15714450" y="83740"/>
            <a:ext cx="7414043" cy="5959037"/>
          </a:xfrm>
          <a:prstGeom prst="rect">
            <a:avLst/>
          </a:prstGeom>
        </p:spPr>
      </p:pic>
      <p:pic>
        <p:nvPicPr>
          <p:cNvPr name="Picture 7" id="7"/>
          <p:cNvPicPr>
            <a:picLocks noChangeAspect="true"/>
          </p:cNvPicPr>
          <p:nvPr/>
        </p:nvPicPr>
        <p:blipFill>
          <a:blip r:embed="rId6"/>
          <a:srcRect l="0" t="0" r="0" b="0"/>
          <a:stretch>
            <a:fillRect/>
          </a:stretch>
        </p:blipFill>
        <p:spPr>
          <a:xfrm flipH="false" flipV="false" rot="-821697">
            <a:off x="17443117" y="3744186"/>
            <a:ext cx="2381257" cy="5636111"/>
          </a:xfrm>
          <a:prstGeom prst="rect">
            <a:avLst/>
          </a:prstGeom>
        </p:spPr>
      </p:pic>
      <p:grpSp>
        <p:nvGrpSpPr>
          <p:cNvPr name="Group 8" id="8"/>
          <p:cNvGrpSpPr>
            <a:grpSpLocks noChangeAspect="true"/>
          </p:cNvGrpSpPr>
          <p:nvPr/>
        </p:nvGrpSpPr>
        <p:grpSpPr>
          <a:xfrm rot="-584390">
            <a:off x="512832" y="265538"/>
            <a:ext cx="3482379" cy="4027655"/>
            <a:chOff x="0" y="0"/>
            <a:chExt cx="4428490" cy="5121910"/>
          </a:xfrm>
        </p:grpSpPr>
        <p:sp>
          <p:nvSpPr>
            <p:cNvPr name="Freeform 9" id="9"/>
            <p:cNvSpPr/>
            <p:nvPr/>
          </p:nvSpPr>
          <p:spPr>
            <a:xfrm>
              <a:off x="325120" y="509270"/>
              <a:ext cx="3675380" cy="3553460"/>
            </a:xfrm>
            <a:custGeom>
              <a:avLst/>
              <a:gdLst/>
              <a:ahLst/>
              <a:cxnLst/>
              <a:rect r="r" b="b" t="t" l="l"/>
              <a:pathLst>
                <a:path h="3553460" w="3675380">
                  <a:moveTo>
                    <a:pt x="3382010" y="1270"/>
                  </a:moveTo>
                  <a:lnTo>
                    <a:pt x="12700" y="290830"/>
                  </a:lnTo>
                  <a:cubicBezTo>
                    <a:pt x="5080" y="290830"/>
                    <a:pt x="0" y="298450"/>
                    <a:pt x="0" y="306070"/>
                  </a:cubicBezTo>
                  <a:lnTo>
                    <a:pt x="278130" y="3540760"/>
                  </a:lnTo>
                  <a:cubicBezTo>
                    <a:pt x="279400" y="3548380"/>
                    <a:pt x="285750" y="3553460"/>
                    <a:pt x="293370" y="3553460"/>
                  </a:cubicBezTo>
                  <a:lnTo>
                    <a:pt x="3662680" y="3262630"/>
                  </a:lnTo>
                  <a:cubicBezTo>
                    <a:pt x="3670300" y="3261360"/>
                    <a:pt x="3675380" y="3255010"/>
                    <a:pt x="3675380" y="3247390"/>
                  </a:cubicBezTo>
                  <a:lnTo>
                    <a:pt x="3397250" y="13970"/>
                  </a:lnTo>
                  <a:cubicBezTo>
                    <a:pt x="3395980" y="6350"/>
                    <a:pt x="3389630" y="0"/>
                    <a:pt x="3382010" y="1270"/>
                  </a:cubicBezTo>
                  <a:close/>
                </a:path>
              </a:pathLst>
            </a:custGeom>
            <a:blipFill>
              <a:blip r:embed="rId7"/>
              <a:stretch>
                <a:fillRect l="-22489" r="-22489" t="0" b="0"/>
              </a:stretch>
            </a:blipFill>
          </p:spPr>
        </p:sp>
        <p:sp>
          <p:nvSpPr>
            <p:cNvPr name="Freeform 10" id="10"/>
            <p:cNvSpPr/>
            <p:nvPr/>
          </p:nvSpPr>
          <p:spPr>
            <a:xfrm>
              <a:off x="-2540" y="172720"/>
              <a:ext cx="4295140" cy="4847590"/>
            </a:xfrm>
            <a:custGeom>
              <a:avLst/>
              <a:gdLst/>
              <a:ahLst/>
              <a:cxnLst/>
              <a:rect r="r" b="b" t="t" l="l"/>
              <a:pathLst>
                <a:path h="4847590" w="4295140">
                  <a:moveTo>
                    <a:pt x="3916680" y="127000"/>
                  </a:moveTo>
                  <a:cubicBezTo>
                    <a:pt x="3915410" y="119380"/>
                    <a:pt x="3909060" y="114300"/>
                    <a:pt x="3901440" y="114300"/>
                  </a:cubicBezTo>
                  <a:lnTo>
                    <a:pt x="3792220" y="123190"/>
                  </a:lnTo>
                  <a:lnTo>
                    <a:pt x="3792220" y="13970"/>
                  </a:lnTo>
                  <a:cubicBezTo>
                    <a:pt x="3792220" y="6350"/>
                    <a:pt x="3785870" y="0"/>
                    <a:pt x="3778250" y="0"/>
                  </a:cubicBezTo>
                  <a:lnTo>
                    <a:pt x="13970" y="0"/>
                  </a:lnTo>
                  <a:cubicBezTo>
                    <a:pt x="6350" y="0"/>
                    <a:pt x="0" y="6350"/>
                    <a:pt x="0" y="13970"/>
                  </a:cubicBezTo>
                  <a:lnTo>
                    <a:pt x="0" y="4411980"/>
                  </a:lnTo>
                  <a:cubicBezTo>
                    <a:pt x="0" y="4419600"/>
                    <a:pt x="6350" y="4425950"/>
                    <a:pt x="13970" y="4425950"/>
                  </a:cubicBezTo>
                  <a:lnTo>
                    <a:pt x="480060" y="4425950"/>
                  </a:lnTo>
                  <a:lnTo>
                    <a:pt x="515620" y="4834890"/>
                  </a:lnTo>
                  <a:cubicBezTo>
                    <a:pt x="515620" y="4842510"/>
                    <a:pt x="523240" y="4847590"/>
                    <a:pt x="530860" y="4847590"/>
                  </a:cubicBezTo>
                  <a:lnTo>
                    <a:pt x="4282440" y="4525010"/>
                  </a:lnTo>
                  <a:cubicBezTo>
                    <a:pt x="4290060" y="4525010"/>
                    <a:pt x="4295140" y="4517390"/>
                    <a:pt x="4295140" y="4511040"/>
                  </a:cubicBezTo>
                  <a:lnTo>
                    <a:pt x="3916680" y="127000"/>
                  </a:lnTo>
                  <a:close/>
                  <a:moveTo>
                    <a:pt x="3581400" y="349250"/>
                  </a:moveTo>
                  <a:lnTo>
                    <a:pt x="3581400" y="3465830"/>
                  </a:lnTo>
                  <a:cubicBezTo>
                    <a:pt x="3581400" y="3473450"/>
                    <a:pt x="3575050" y="3479800"/>
                    <a:pt x="3567430" y="3479800"/>
                  </a:cubicBezTo>
                  <a:lnTo>
                    <a:pt x="571500" y="3479800"/>
                  </a:lnTo>
                  <a:lnTo>
                    <a:pt x="327660" y="642620"/>
                  </a:lnTo>
                  <a:cubicBezTo>
                    <a:pt x="327660" y="635000"/>
                    <a:pt x="332740" y="628650"/>
                    <a:pt x="340360" y="627380"/>
                  </a:cubicBezTo>
                  <a:lnTo>
                    <a:pt x="3581400" y="349250"/>
                  </a:lnTo>
                  <a:close/>
                  <a:moveTo>
                    <a:pt x="186690" y="205740"/>
                  </a:moveTo>
                  <a:lnTo>
                    <a:pt x="2835910" y="205740"/>
                  </a:lnTo>
                  <a:lnTo>
                    <a:pt x="172720" y="434340"/>
                  </a:lnTo>
                  <a:lnTo>
                    <a:pt x="172720" y="219710"/>
                  </a:lnTo>
                  <a:cubicBezTo>
                    <a:pt x="172720" y="212090"/>
                    <a:pt x="179070" y="205740"/>
                    <a:pt x="186690" y="205740"/>
                  </a:cubicBezTo>
                  <a:close/>
                  <a:moveTo>
                    <a:pt x="186690" y="3479800"/>
                  </a:moveTo>
                  <a:cubicBezTo>
                    <a:pt x="179070" y="3479800"/>
                    <a:pt x="172720" y="3473450"/>
                    <a:pt x="172720" y="3465830"/>
                  </a:cubicBezTo>
                  <a:lnTo>
                    <a:pt x="172720" y="854710"/>
                  </a:lnTo>
                  <a:lnTo>
                    <a:pt x="398780" y="3479800"/>
                  </a:lnTo>
                  <a:lnTo>
                    <a:pt x="186690" y="3479800"/>
                  </a:lnTo>
                  <a:close/>
                  <a:moveTo>
                    <a:pt x="3990340" y="3597910"/>
                  </a:moveTo>
                  <a:lnTo>
                    <a:pt x="3792220" y="3614419"/>
                  </a:lnTo>
                  <a:lnTo>
                    <a:pt x="3792220" y="1137919"/>
                  </a:lnTo>
                  <a:lnTo>
                    <a:pt x="4003040" y="3583940"/>
                  </a:lnTo>
                  <a:cubicBezTo>
                    <a:pt x="4003040" y="3591560"/>
                    <a:pt x="3997960" y="3597910"/>
                    <a:pt x="3990340" y="3597910"/>
                  </a:cubicBezTo>
                  <a:close/>
                </a:path>
              </a:pathLst>
            </a:custGeom>
            <a:solidFill>
              <a:srgbClr val="F2F1EB"/>
            </a:solidFill>
          </p:spPr>
        </p:sp>
        <p:sp>
          <p:nvSpPr>
            <p:cNvPr name="Freeform 11" id="11"/>
            <p:cNvSpPr/>
            <p:nvPr/>
          </p:nvSpPr>
          <p:spPr>
            <a:xfrm>
              <a:off x="172720" y="378460"/>
              <a:ext cx="3409950" cy="3274060"/>
            </a:xfrm>
            <a:custGeom>
              <a:avLst/>
              <a:gdLst/>
              <a:ahLst/>
              <a:cxnLst/>
              <a:rect r="r" b="b" t="t" l="l"/>
              <a:pathLst>
                <a:path h="3274060" w="340995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8680" y="6350"/>
                    <a:pt x="3402330" y="0"/>
                    <a:pt x="3395980" y="0"/>
                  </a:cubicBezTo>
                  <a:close/>
                </a:path>
              </a:pathLst>
            </a:custGeom>
            <a:blipFill>
              <a:blip r:embed="rId8"/>
              <a:stretch>
                <a:fillRect l="-22011" r="-22011" t="0" b="0"/>
              </a:stretch>
            </a:blipFill>
          </p:spPr>
        </p:sp>
        <p:sp>
          <p:nvSpPr>
            <p:cNvPr name="Freeform 12" id="12"/>
            <p:cNvSpPr/>
            <p:nvPr/>
          </p:nvSpPr>
          <p:spPr>
            <a:xfrm>
              <a:off x="1270" y="177800"/>
              <a:ext cx="4305300" cy="4842510"/>
            </a:xfrm>
            <a:custGeom>
              <a:avLst/>
              <a:gdLst/>
              <a:ahLst/>
              <a:cxnLst/>
              <a:rect r="r" b="b" t="t" l="l"/>
              <a:pathLst>
                <a:path h="4842510" w="4305300">
                  <a:moveTo>
                    <a:pt x="3810000" y="1483360"/>
                  </a:moveTo>
                  <a:lnTo>
                    <a:pt x="3991610" y="3581400"/>
                  </a:lnTo>
                  <a:cubicBezTo>
                    <a:pt x="3991610" y="3586480"/>
                    <a:pt x="3990340" y="3590290"/>
                    <a:pt x="3986530" y="3594100"/>
                  </a:cubicBezTo>
                  <a:lnTo>
                    <a:pt x="3990340" y="3594100"/>
                  </a:lnTo>
                  <a:cubicBezTo>
                    <a:pt x="3996690" y="3594100"/>
                    <a:pt x="4001770" y="3587750"/>
                    <a:pt x="4001770" y="3581400"/>
                  </a:cubicBezTo>
                  <a:lnTo>
                    <a:pt x="3810000" y="1380490"/>
                  </a:lnTo>
                  <a:lnTo>
                    <a:pt x="3810000" y="1483360"/>
                  </a:lnTo>
                  <a:close/>
                  <a:moveTo>
                    <a:pt x="3581400" y="209550"/>
                  </a:moveTo>
                  <a:cubicBezTo>
                    <a:pt x="3581400" y="209550"/>
                    <a:pt x="3578860" y="201930"/>
                    <a:pt x="3568700" y="200660"/>
                  </a:cubicBezTo>
                  <a:lnTo>
                    <a:pt x="173990" y="200660"/>
                  </a:lnTo>
                  <a:cubicBezTo>
                    <a:pt x="167640" y="200660"/>
                    <a:pt x="160020" y="203200"/>
                    <a:pt x="160020" y="210820"/>
                  </a:cubicBezTo>
                  <a:lnTo>
                    <a:pt x="162560" y="217170"/>
                  </a:lnTo>
                  <a:cubicBezTo>
                    <a:pt x="165100" y="213360"/>
                    <a:pt x="170180" y="212090"/>
                    <a:pt x="173990" y="212090"/>
                  </a:cubicBezTo>
                  <a:lnTo>
                    <a:pt x="3571240" y="212090"/>
                  </a:lnTo>
                  <a:lnTo>
                    <a:pt x="3571240" y="3463290"/>
                  </a:lnTo>
                  <a:cubicBezTo>
                    <a:pt x="3571240" y="3468370"/>
                    <a:pt x="3568700" y="3472180"/>
                    <a:pt x="3566160" y="3474720"/>
                  </a:cubicBezTo>
                  <a:lnTo>
                    <a:pt x="3569970" y="3474720"/>
                  </a:lnTo>
                  <a:cubicBezTo>
                    <a:pt x="3576320" y="3474720"/>
                    <a:pt x="3581400" y="3469640"/>
                    <a:pt x="3581400" y="3463290"/>
                  </a:cubicBezTo>
                  <a:lnTo>
                    <a:pt x="3581400" y="209550"/>
                  </a:lnTo>
                  <a:close/>
                  <a:moveTo>
                    <a:pt x="4296410" y="4518660"/>
                  </a:moveTo>
                  <a:lnTo>
                    <a:pt x="543560" y="4841240"/>
                  </a:lnTo>
                  <a:lnTo>
                    <a:pt x="529590" y="4842510"/>
                  </a:lnTo>
                  <a:lnTo>
                    <a:pt x="528320" y="4842510"/>
                  </a:lnTo>
                  <a:cubicBezTo>
                    <a:pt x="520700" y="4842510"/>
                    <a:pt x="514350" y="4837430"/>
                    <a:pt x="513080" y="4829810"/>
                  </a:cubicBezTo>
                  <a:lnTo>
                    <a:pt x="511810" y="4815840"/>
                  </a:lnTo>
                  <a:cubicBezTo>
                    <a:pt x="511810" y="4817110"/>
                    <a:pt x="513080" y="4819650"/>
                    <a:pt x="513080" y="4820920"/>
                  </a:cubicBezTo>
                  <a:lnTo>
                    <a:pt x="478790" y="4422140"/>
                  </a:lnTo>
                  <a:lnTo>
                    <a:pt x="13970" y="4422140"/>
                  </a:lnTo>
                  <a:cubicBezTo>
                    <a:pt x="6350" y="4422140"/>
                    <a:pt x="0" y="4415790"/>
                    <a:pt x="0" y="4408170"/>
                  </a:cubicBezTo>
                  <a:lnTo>
                    <a:pt x="0" y="8890"/>
                  </a:lnTo>
                  <a:cubicBezTo>
                    <a:pt x="0" y="5080"/>
                    <a:pt x="1270" y="2540"/>
                    <a:pt x="3810" y="0"/>
                  </a:cubicBezTo>
                  <a:lnTo>
                    <a:pt x="13970" y="8890"/>
                  </a:lnTo>
                  <a:lnTo>
                    <a:pt x="13970" y="4408170"/>
                  </a:lnTo>
                  <a:lnTo>
                    <a:pt x="3790950" y="4408170"/>
                  </a:lnTo>
                  <a:lnTo>
                    <a:pt x="3804920" y="4418330"/>
                  </a:lnTo>
                  <a:cubicBezTo>
                    <a:pt x="3802380" y="4420870"/>
                    <a:pt x="3799840" y="4422140"/>
                    <a:pt x="3796030" y="4422140"/>
                  </a:cubicBezTo>
                  <a:lnTo>
                    <a:pt x="491490" y="4422140"/>
                  </a:lnTo>
                  <a:lnTo>
                    <a:pt x="527050" y="4828540"/>
                  </a:lnTo>
                  <a:lnTo>
                    <a:pt x="4290060" y="4505960"/>
                  </a:lnTo>
                  <a:lnTo>
                    <a:pt x="4305300" y="4514850"/>
                  </a:lnTo>
                  <a:cubicBezTo>
                    <a:pt x="4302760" y="4517390"/>
                    <a:pt x="4300220" y="4518660"/>
                    <a:pt x="4296410" y="4518660"/>
                  </a:cubicBezTo>
                  <a:close/>
                </a:path>
              </a:pathLst>
            </a:custGeom>
            <a:solidFill>
              <a:srgbClr val="542B1A"/>
            </a:solidFill>
          </p:spPr>
        </p:sp>
        <p:sp>
          <p:nvSpPr>
            <p:cNvPr name="Freeform 13" id="13"/>
            <p:cNvSpPr/>
            <p:nvPr/>
          </p:nvSpPr>
          <p:spPr>
            <a:xfrm>
              <a:off x="5080" y="172720"/>
              <a:ext cx="4305300" cy="4519930"/>
            </a:xfrm>
            <a:custGeom>
              <a:avLst/>
              <a:gdLst/>
              <a:ahLst/>
              <a:cxnLst/>
              <a:rect r="r" b="b" t="t" l="l"/>
              <a:pathLst>
                <a:path h="4519930" w="4305300">
                  <a:moveTo>
                    <a:pt x="3573780" y="3478530"/>
                  </a:moveTo>
                  <a:cubicBezTo>
                    <a:pt x="3571240" y="3481070"/>
                    <a:pt x="3567430" y="3483610"/>
                    <a:pt x="3563620" y="3483610"/>
                  </a:cubicBezTo>
                  <a:lnTo>
                    <a:pt x="170180" y="3483610"/>
                  </a:lnTo>
                  <a:cubicBezTo>
                    <a:pt x="163830" y="3483610"/>
                    <a:pt x="160020" y="3479800"/>
                    <a:pt x="157480" y="3474720"/>
                  </a:cubicBezTo>
                  <a:cubicBezTo>
                    <a:pt x="154940" y="3472180"/>
                    <a:pt x="153670" y="3469640"/>
                    <a:pt x="153670" y="3465830"/>
                  </a:cubicBezTo>
                  <a:lnTo>
                    <a:pt x="153670" y="219710"/>
                  </a:lnTo>
                  <a:cubicBezTo>
                    <a:pt x="153670" y="215900"/>
                    <a:pt x="156210" y="212090"/>
                    <a:pt x="158750" y="209550"/>
                  </a:cubicBezTo>
                  <a:lnTo>
                    <a:pt x="167640" y="217170"/>
                  </a:lnTo>
                  <a:lnTo>
                    <a:pt x="167640" y="3465830"/>
                  </a:lnTo>
                  <a:cubicBezTo>
                    <a:pt x="167640" y="3467100"/>
                    <a:pt x="167640" y="3468370"/>
                    <a:pt x="168910" y="3469640"/>
                  </a:cubicBezTo>
                  <a:lnTo>
                    <a:pt x="3563620" y="3469640"/>
                  </a:lnTo>
                  <a:cubicBezTo>
                    <a:pt x="3564890" y="3469640"/>
                    <a:pt x="3566160" y="3468370"/>
                    <a:pt x="3567430" y="3468370"/>
                  </a:cubicBezTo>
                  <a:lnTo>
                    <a:pt x="3573780" y="3478530"/>
                  </a:lnTo>
                  <a:close/>
                  <a:moveTo>
                    <a:pt x="4305300" y="4508500"/>
                  </a:moveTo>
                  <a:cubicBezTo>
                    <a:pt x="4305300" y="4512310"/>
                    <a:pt x="4304030" y="4516120"/>
                    <a:pt x="4298950" y="4519930"/>
                  </a:cubicBezTo>
                  <a:lnTo>
                    <a:pt x="4283710" y="4511040"/>
                  </a:lnTo>
                  <a:lnTo>
                    <a:pt x="3907790" y="132080"/>
                  </a:lnTo>
                  <a:lnTo>
                    <a:pt x="3906520" y="124460"/>
                  </a:lnTo>
                  <a:cubicBezTo>
                    <a:pt x="3906520" y="124460"/>
                    <a:pt x="3906520" y="114300"/>
                    <a:pt x="3893820" y="114300"/>
                  </a:cubicBezTo>
                  <a:lnTo>
                    <a:pt x="3806190" y="121920"/>
                  </a:lnTo>
                  <a:lnTo>
                    <a:pt x="3806190" y="3604260"/>
                  </a:lnTo>
                  <a:lnTo>
                    <a:pt x="3982720" y="3589020"/>
                  </a:lnTo>
                  <a:cubicBezTo>
                    <a:pt x="3983990" y="3589020"/>
                    <a:pt x="3985260" y="3587750"/>
                    <a:pt x="3986530" y="3587750"/>
                  </a:cubicBezTo>
                  <a:lnTo>
                    <a:pt x="3992880" y="3595370"/>
                  </a:lnTo>
                  <a:cubicBezTo>
                    <a:pt x="3990340" y="3599180"/>
                    <a:pt x="3986530" y="3601720"/>
                    <a:pt x="3982720" y="3601720"/>
                  </a:cubicBezTo>
                  <a:lnTo>
                    <a:pt x="3806190" y="3616960"/>
                  </a:lnTo>
                  <a:lnTo>
                    <a:pt x="3806190" y="4413250"/>
                  </a:lnTo>
                  <a:cubicBezTo>
                    <a:pt x="3806190" y="4417060"/>
                    <a:pt x="3803650" y="4420871"/>
                    <a:pt x="3801110" y="4423410"/>
                  </a:cubicBezTo>
                  <a:lnTo>
                    <a:pt x="3785870" y="4413250"/>
                  </a:lnTo>
                  <a:lnTo>
                    <a:pt x="3785870" y="13970"/>
                  </a:lnTo>
                  <a:lnTo>
                    <a:pt x="8890" y="13970"/>
                  </a:lnTo>
                  <a:lnTo>
                    <a:pt x="0" y="5080"/>
                  </a:lnTo>
                  <a:cubicBezTo>
                    <a:pt x="2540" y="2540"/>
                    <a:pt x="6350" y="0"/>
                    <a:pt x="10160" y="0"/>
                  </a:cubicBezTo>
                  <a:lnTo>
                    <a:pt x="3792220" y="0"/>
                  </a:lnTo>
                  <a:cubicBezTo>
                    <a:pt x="3799840" y="0"/>
                    <a:pt x="3806190" y="6350"/>
                    <a:pt x="3806190" y="13970"/>
                  </a:cubicBezTo>
                  <a:lnTo>
                    <a:pt x="3806190" y="101600"/>
                  </a:lnTo>
                  <a:lnTo>
                    <a:pt x="3900170" y="92710"/>
                  </a:lnTo>
                  <a:cubicBezTo>
                    <a:pt x="3900170" y="92710"/>
                    <a:pt x="3923030" y="92710"/>
                    <a:pt x="3926840" y="109220"/>
                  </a:cubicBezTo>
                  <a:lnTo>
                    <a:pt x="3931920" y="171450"/>
                  </a:lnTo>
                  <a:lnTo>
                    <a:pt x="4305300" y="4508500"/>
                  </a:lnTo>
                  <a:close/>
                  <a:moveTo>
                    <a:pt x="3797300" y="15240"/>
                  </a:moveTo>
                  <a:cubicBezTo>
                    <a:pt x="3799840" y="17780"/>
                    <a:pt x="3802380" y="19050"/>
                    <a:pt x="3803650" y="21590"/>
                  </a:cubicBezTo>
                  <a:cubicBezTo>
                    <a:pt x="3802380" y="17780"/>
                    <a:pt x="3799840" y="16510"/>
                    <a:pt x="3797300" y="15240"/>
                  </a:cubicBezTo>
                  <a:close/>
                </a:path>
              </a:pathLst>
            </a:custGeom>
            <a:solidFill>
              <a:srgbClr val="FFFFFF"/>
            </a:solidFill>
          </p:spPr>
        </p:sp>
        <p:sp>
          <p:nvSpPr>
            <p:cNvPr name="Freeform 14" id="14"/>
            <p:cNvSpPr/>
            <p:nvPr/>
          </p:nvSpPr>
          <p:spPr>
            <a:xfrm>
              <a:off x="3409951" y="0"/>
              <a:ext cx="274319" cy="1045210"/>
            </a:xfrm>
            <a:custGeom>
              <a:avLst/>
              <a:gdLst/>
              <a:ahLst/>
              <a:cxnLst/>
              <a:rect r="r" b="b" t="t" l="l"/>
              <a:pathLst>
                <a:path h="1045210" w="274319">
                  <a:moveTo>
                    <a:pt x="265429" y="966470"/>
                  </a:moveTo>
                  <a:cubicBezTo>
                    <a:pt x="270509" y="953770"/>
                    <a:pt x="273049" y="941070"/>
                    <a:pt x="274319" y="927100"/>
                  </a:cubicBezTo>
                  <a:lnTo>
                    <a:pt x="274319" y="762000"/>
                  </a:lnTo>
                  <a:lnTo>
                    <a:pt x="273049" y="762000"/>
                  </a:lnTo>
                  <a:lnTo>
                    <a:pt x="273049" y="369570"/>
                  </a:lnTo>
                  <a:cubicBezTo>
                    <a:pt x="269239" y="328930"/>
                    <a:pt x="217169" y="298450"/>
                    <a:pt x="184149" y="298450"/>
                  </a:cubicBezTo>
                  <a:lnTo>
                    <a:pt x="152399" y="298450"/>
                  </a:lnTo>
                  <a:cubicBezTo>
                    <a:pt x="102869" y="298450"/>
                    <a:pt x="63499" y="337820"/>
                    <a:pt x="63499" y="387350"/>
                  </a:cubicBezTo>
                  <a:lnTo>
                    <a:pt x="63499" y="852170"/>
                  </a:lnTo>
                  <a:lnTo>
                    <a:pt x="97789" y="852170"/>
                  </a:lnTo>
                  <a:lnTo>
                    <a:pt x="97789" y="387350"/>
                  </a:lnTo>
                  <a:cubicBezTo>
                    <a:pt x="97789" y="356870"/>
                    <a:pt x="121919" y="332740"/>
                    <a:pt x="152399" y="332740"/>
                  </a:cubicBezTo>
                  <a:lnTo>
                    <a:pt x="184149" y="332740"/>
                  </a:lnTo>
                  <a:cubicBezTo>
                    <a:pt x="210819" y="332740"/>
                    <a:pt x="237489" y="360680"/>
                    <a:pt x="238759" y="378460"/>
                  </a:cubicBezTo>
                  <a:lnTo>
                    <a:pt x="238759" y="924560"/>
                  </a:lnTo>
                  <a:cubicBezTo>
                    <a:pt x="238759" y="988060"/>
                    <a:pt x="184149" y="1010920"/>
                    <a:pt x="151129" y="1010920"/>
                  </a:cubicBezTo>
                  <a:lnTo>
                    <a:pt x="151129" y="1012190"/>
                  </a:lnTo>
                  <a:lnTo>
                    <a:pt x="109219" y="1012190"/>
                  </a:lnTo>
                  <a:cubicBezTo>
                    <a:pt x="62229" y="1012190"/>
                    <a:pt x="35559" y="974090"/>
                    <a:pt x="35559" y="927100"/>
                  </a:cubicBezTo>
                  <a:lnTo>
                    <a:pt x="35559" y="118110"/>
                  </a:lnTo>
                  <a:cubicBezTo>
                    <a:pt x="35559" y="71120"/>
                    <a:pt x="73659" y="33020"/>
                    <a:pt x="120649" y="33020"/>
                  </a:cubicBezTo>
                  <a:lnTo>
                    <a:pt x="161290" y="33020"/>
                  </a:lnTo>
                  <a:cubicBezTo>
                    <a:pt x="208280" y="33020"/>
                    <a:pt x="233680" y="74930"/>
                    <a:pt x="233680" y="121920"/>
                  </a:cubicBezTo>
                  <a:lnTo>
                    <a:pt x="233680" y="172720"/>
                  </a:lnTo>
                  <a:lnTo>
                    <a:pt x="265430" y="172720"/>
                  </a:lnTo>
                  <a:lnTo>
                    <a:pt x="266700" y="121920"/>
                  </a:lnTo>
                  <a:cubicBezTo>
                    <a:pt x="266700" y="57150"/>
                    <a:pt x="226060" y="0"/>
                    <a:pt x="160020" y="0"/>
                  </a:cubicBezTo>
                  <a:lnTo>
                    <a:pt x="119380" y="0"/>
                  </a:lnTo>
                  <a:cubicBezTo>
                    <a:pt x="53340" y="0"/>
                    <a:pt x="0" y="53340"/>
                    <a:pt x="0" y="119380"/>
                  </a:cubicBezTo>
                  <a:lnTo>
                    <a:pt x="0" y="925830"/>
                  </a:lnTo>
                  <a:cubicBezTo>
                    <a:pt x="0" y="991870"/>
                    <a:pt x="41910" y="1045210"/>
                    <a:pt x="107950" y="1045210"/>
                  </a:cubicBezTo>
                  <a:lnTo>
                    <a:pt x="152400" y="1045210"/>
                  </a:lnTo>
                  <a:cubicBezTo>
                    <a:pt x="181610" y="1045210"/>
                    <a:pt x="208280" y="1035050"/>
                    <a:pt x="228600" y="1017270"/>
                  </a:cubicBezTo>
                  <a:cubicBezTo>
                    <a:pt x="242570" y="1005840"/>
                    <a:pt x="254000" y="991870"/>
                    <a:pt x="261620" y="974090"/>
                  </a:cubicBezTo>
                  <a:cubicBezTo>
                    <a:pt x="262890" y="972820"/>
                    <a:pt x="262890" y="970280"/>
                    <a:pt x="264160" y="969010"/>
                  </a:cubicBezTo>
                  <a:cubicBezTo>
                    <a:pt x="265430" y="969010"/>
                    <a:pt x="265430" y="967740"/>
                    <a:pt x="265430" y="966470"/>
                  </a:cubicBezTo>
                  <a:close/>
                </a:path>
              </a:pathLst>
            </a:custGeom>
            <a:solidFill>
              <a:srgbClr val="A99D9D"/>
            </a:solidFill>
          </p:spPr>
        </p:sp>
        <p:sp>
          <p:nvSpPr>
            <p:cNvPr name="Freeform 15" id="15"/>
            <p:cNvSpPr/>
            <p:nvPr/>
          </p:nvSpPr>
          <p:spPr>
            <a:xfrm>
              <a:off x="3415028" y="15240"/>
              <a:ext cx="266700" cy="1032510"/>
            </a:xfrm>
            <a:custGeom>
              <a:avLst/>
              <a:gdLst/>
              <a:ahLst/>
              <a:cxnLst/>
              <a:rect r="r" b="b" t="t" l="l"/>
              <a:pathLst>
                <a:path h="1032510" w="266700">
                  <a:moveTo>
                    <a:pt x="261622" y="749300"/>
                  </a:moveTo>
                  <a:lnTo>
                    <a:pt x="261622" y="723900"/>
                  </a:lnTo>
                  <a:cubicBezTo>
                    <a:pt x="259082" y="598170"/>
                    <a:pt x="257812" y="490220"/>
                    <a:pt x="256542" y="364490"/>
                  </a:cubicBezTo>
                  <a:lnTo>
                    <a:pt x="256542" y="358140"/>
                  </a:lnTo>
                  <a:lnTo>
                    <a:pt x="252732" y="359410"/>
                  </a:lnTo>
                  <a:lnTo>
                    <a:pt x="252732" y="364490"/>
                  </a:lnTo>
                  <a:lnTo>
                    <a:pt x="250192" y="521970"/>
                  </a:lnTo>
                  <a:lnTo>
                    <a:pt x="246382" y="695960"/>
                  </a:lnTo>
                  <a:lnTo>
                    <a:pt x="245112" y="745490"/>
                  </a:lnTo>
                  <a:lnTo>
                    <a:pt x="245112" y="750570"/>
                  </a:lnTo>
                  <a:lnTo>
                    <a:pt x="242572" y="872490"/>
                  </a:lnTo>
                  <a:cubicBezTo>
                    <a:pt x="242572" y="887730"/>
                    <a:pt x="242572" y="901700"/>
                    <a:pt x="241302" y="916940"/>
                  </a:cubicBezTo>
                  <a:cubicBezTo>
                    <a:pt x="240032" y="927100"/>
                    <a:pt x="238762" y="935990"/>
                    <a:pt x="234952" y="944880"/>
                  </a:cubicBezTo>
                  <a:cubicBezTo>
                    <a:pt x="232412" y="949960"/>
                    <a:pt x="231142" y="955040"/>
                    <a:pt x="227332" y="960120"/>
                  </a:cubicBezTo>
                  <a:cubicBezTo>
                    <a:pt x="218442" y="972820"/>
                    <a:pt x="207012" y="982980"/>
                    <a:pt x="193042" y="989330"/>
                  </a:cubicBezTo>
                  <a:cubicBezTo>
                    <a:pt x="182882" y="994410"/>
                    <a:pt x="162562" y="1000760"/>
                    <a:pt x="148592" y="1003300"/>
                  </a:cubicBezTo>
                  <a:lnTo>
                    <a:pt x="104142" y="1003300"/>
                  </a:lnTo>
                  <a:lnTo>
                    <a:pt x="90172" y="1002030"/>
                  </a:lnTo>
                  <a:cubicBezTo>
                    <a:pt x="85092" y="1000760"/>
                    <a:pt x="81281" y="999490"/>
                    <a:pt x="76202" y="998220"/>
                  </a:cubicBezTo>
                  <a:cubicBezTo>
                    <a:pt x="58422" y="991870"/>
                    <a:pt x="53342" y="980440"/>
                    <a:pt x="41911" y="963930"/>
                  </a:cubicBezTo>
                  <a:cubicBezTo>
                    <a:pt x="36831" y="955040"/>
                    <a:pt x="31752" y="947420"/>
                    <a:pt x="29211" y="937260"/>
                  </a:cubicBezTo>
                  <a:lnTo>
                    <a:pt x="26671" y="929640"/>
                  </a:lnTo>
                  <a:cubicBezTo>
                    <a:pt x="26671" y="927100"/>
                    <a:pt x="26671" y="925830"/>
                    <a:pt x="25401" y="923290"/>
                  </a:cubicBezTo>
                  <a:lnTo>
                    <a:pt x="24131" y="916940"/>
                  </a:lnTo>
                  <a:lnTo>
                    <a:pt x="24131" y="909320"/>
                  </a:lnTo>
                  <a:lnTo>
                    <a:pt x="22861" y="855980"/>
                  </a:lnTo>
                  <a:lnTo>
                    <a:pt x="21591" y="749300"/>
                  </a:lnTo>
                  <a:lnTo>
                    <a:pt x="17781" y="537210"/>
                  </a:lnTo>
                  <a:cubicBezTo>
                    <a:pt x="16511" y="466090"/>
                    <a:pt x="15241" y="394970"/>
                    <a:pt x="15241" y="325120"/>
                  </a:cubicBezTo>
                  <a:cubicBezTo>
                    <a:pt x="13971" y="254000"/>
                    <a:pt x="13971" y="182880"/>
                    <a:pt x="13971" y="111760"/>
                  </a:cubicBezTo>
                  <a:cubicBezTo>
                    <a:pt x="13971" y="104140"/>
                    <a:pt x="15241" y="91440"/>
                    <a:pt x="16511" y="81280"/>
                  </a:cubicBezTo>
                  <a:lnTo>
                    <a:pt x="21591" y="66040"/>
                  </a:lnTo>
                  <a:cubicBezTo>
                    <a:pt x="22861" y="60960"/>
                    <a:pt x="26671" y="55880"/>
                    <a:pt x="29211" y="52070"/>
                  </a:cubicBezTo>
                  <a:cubicBezTo>
                    <a:pt x="40641" y="33020"/>
                    <a:pt x="57151" y="17780"/>
                    <a:pt x="76201" y="8890"/>
                  </a:cubicBezTo>
                  <a:cubicBezTo>
                    <a:pt x="86361" y="5080"/>
                    <a:pt x="100331" y="1270"/>
                    <a:pt x="107951" y="1270"/>
                  </a:cubicBezTo>
                  <a:lnTo>
                    <a:pt x="114301" y="0"/>
                  </a:lnTo>
                  <a:lnTo>
                    <a:pt x="156211" y="0"/>
                  </a:lnTo>
                  <a:lnTo>
                    <a:pt x="109221" y="0"/>
                  </a:lnTo>
                  <a:cubicBezTo>
                    <a:pt x="95251" y="1270"/>
                    <a:pt x="81281" y="5080"/>
                    <a:pt x="68581" y="11430"/>
                  </a:cubicBezTo>
                  <a:cubicBezTo>
                    <a:pt x="43181" y="24130"/>
                    <a:pt x="22861" y="49530"/>
                    <a:pt x="15241" y="77470"/>
                  </a:cubicBezTo>
                  <a:cubicBezTo>
                    <a:pt x="11431" y="91440"/>
                    <a:pt x="11431" y="106680"/>
                    <a:pt x="10161" y="123190"/>
                  </a:cubicBezTo>
                  <a:lnTo>
                    <a:pt x="8891" y="171450"/>
                  </a:lnTo>
                  <a:lnTo>
                    <a:pt x="6350" y="365760"/>
                  </a:lnTo>
                  <a:cubicBezTo>
                    <a:pt x="5080" y="495300"/>
                    <a:pt x="1270" y="624840"/>
                    <a:pt x="1270" y="755650"/>
                  </a:cubicBezTo>
                  <a:lnTo>
                    <a:pt x="0" y="853440"/>
                  </a:lnTo>
                  <a:lnTo>
                    <a:pt x="0" y="901700"/>
                  </a:lnTo>
                  <a:cubicBezTo>
                    <a:pt x="0" y="918210"/>
                    <a:pt x="0" y="934720"/>
                    <a:pt x="6350" y="949960"/>
                  </a:cubicBezTo>
                  <a:cubicBezTo>
                    <a:pt x="16510" y="980440"/>
                    <a:pt x="27941" y="1007110"/>
                    <a:pt x="57150" y="1021080"/>
                  </a:cubicBezTo>
                  <a:cubicBezTo>
                    <a:pt x="71120" y="1027430"/>
                    <a:pt x="87630" y="1031240"/>
                    <a:pt x="104141" y="1032510"/>
                  </a:cubicBezTo>
                  <a:lnTo>
                    <a:pt x="151131" y="1032510"/>
                  </a:lnTo>
                  <a:cubicBezTo>
                    <a:pt x="182881" y="1031240"/>
                    <a:pt x="213361" y="1017270"/>
                    <a:pt x="234951" y="995680"/>
                  </a:cubicBezTo>
                  <a:cubicBezTo>
                    <a:pt x="246381" y="985520"/>
                    <a:pt x="254001" y="971550"/>
                    <a:pt x="259081" y="957580"/>
                  </a:cubicBezTo>
                  <a:cubicBezTo>
                    <a:pt x="264161" y="943610"/>
                    <a:pt x="266701" y="929640"/>
                    <a:pt x="266701" y="913130"/>
                  </a:cubicBezTo>
                  <a:lnTo>
                    <a:pt x="261621" y="749300"/>
                  </a:lnTo>
                  <a:close/>
                </a:path>
              </a:pathLst>
            </a:custGeom>
            <a:solidFill>
              <a:srgbClr val="E2DADA"/>
            </a:solidFill>
          </p:spPr>
        </p:sp>
      </p:grpSp>
      <p:pic>
        <p:nvPicPr>
          <p:cNvPr name="Picture 16" id="16"/>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808754">
            <a:off x="1127496" y="3703751"/>
            <a:ext cx="1505466" cy="1025599"/>
          </a:xfrm>
          <a:prstGeom prst="rect">
            <a:avLst/>
          </a:prstGeom>
        </p:spPr>
      </p:pic>
      <p:pic>
        <p:nvPicPr>
          <p:cNvPr name="Picture 17" id="17"/>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69526" t="0" r="0" b="65104"/>
          <a:stretch>
            <a:fillRect/>
          </a:stretch>
        </p:blipFill>
        <p:spPr>
          <a:xfrm flipH="false" flipV="false" rot="-1345565">
            <a:off x="779205" y="289951"/>
            <a:ext cx="498990" cy="389263"/>
          </a:xfrm>
          <a:prstGeom prst="rect">
            <a:avLst/>
          </a:prstGeom>
        </p:spPr>
      </p:pic>
      <p:sp>
        <p:nvSpPr>
          <p:cNvPr name="TextBox 18" id="18"/>
          <p:cNvSpPr txBox="true"/>
          <p:nvPr/>
        </p:nvSpPr>
        <p:spPr>
          <a:xfrm rot="0">
            <a:off x="5078849" y="3343286"/>
            <a:ext cx="10330524" cy="3585199"/>
          </a:xfrm>
          <a:prstGeom prst="rect">
            <a:avLst/>
          </a:prstGeom>
        </p:spPr>
        <p:txBody>
          <a:bodyPr anchor="t" rtlCol="false" tIns="0" lIns="0" bIns="0" rIns="0">
            <a:spAutoFit/>
          </a:bodyPr>
          <a:lstStyle/>
          <a:p>
            <a:pPr algn="just">
              <a:lnSpc>
                <a:spcPts val="7140"/>
              </a:lnSpc>
            </a:pPr>
            <a:r>
              <a:rPr lang="en-US" sz="5100">
                <a:solidFill>
                  <a:srgbClr val="542B1A"/>
                </a:solidFill>
                <a:latin typeface="Capriola"/>
              </a:rPr>
              <a:t> Aile içi iletişim aile üyelerinin birbirlerine sözel veya sözel olmayan ifadelerle verdikleri mesajlardır.  </a:t>
            </a:r>
          </a:p>
        </p:txBody>
      </p:sp>
      <p:sp>
        <p:nvSpPr>
          <p:cNvPr name="TextBox 19" id="19"/>
          <p:cNvSpPr txBox="true"/>
          <p:nvPr/>
        </p:nvSpPr>
        <p:spPr>
          <a:xfrm rot="0">
            <a:off x="4310803" y="1778668"/>
            <a:ext cx="10330524" cy="896620"/>
          </a:xfrm>
          <a:prstGeom prst="rect">
            <a:avLst/>
          </a:prstGeom>
        </p:spPr>
        <p:txBody>
          <a:bodyPr anchor="t" rtlCol="false" tIns="0" lIns="0" bIns="0" rIns="0">
            <a:spAutoFit/>
          </a:bodyPr>
          <a:lstStyle/>
          <a:p>
            <a:pPr algn="ctr">
              <a:lnSpc>
                <a:spcPts val="7279"/>
              </a:lnSpc>
            </a:pPr>
            <a:r>
              <a:rPr lang="en-US" sz="5199">
                <a:solidFill>
                  <a:srgbClr val="542B1A"/>
                </a:solidFill>
                <a:latin typeface="Barlow Black Bold"/>
              </a:rPr>
              <a:t>Aile İçi İletişim Nedir?</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1555963">
            <a:off x="-4448625" y="-1084361"/>
            <a:ext cx="15044688" cy="3986842"/>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1593602">
            <a:off x="6884209" y="8328591"/>
            <a:ext cx="10805146" cy="7901263"/>
          </a:xfrm>
          <a:prstGeom prst="rect">
            <a:avLst/>
          </a:prstGeom>
        </p:spPr>
      </p:pic>
      <p:pic>
        <p:nvPicPr>
          <p:cNvPr name="Picture 5" id="5"/>
          <p:cNvPicPr>
            <a:picLocks noChangeAspect="true"/>
          </p:cNvPicPr>
          <p:nvPr/>
        </p:nvPicPr>
        <p:blipFill>
          <a:blip r:embed="rId3"/>
          <a:srcRect l="0" t="0" r="0" b="0"/>
          <a:stretch>
            <a:fillRect/>
          </a:stretch>
        </p:blipFill>
        <p:spPr>
          <a:xfrm flipH="false" flipV="false" rot="-804254">
            <a:off x="6574164" y="9012640"/>
            <a:ext cx="14629604" cy="3876845"/>
          </a:xfrm>
          <a:prstGeom prst="rect">
            <a:avLst/>
          </a:prstGeom>
        </p:spPr>
      </p:pic>
      <p:pic>
        <p:nvPicPr>
          <p:cNvPr name="Picture 6" id="6"/>
          <p:cNvPicPr>
            <a:picLocks noChangeAspect="true"/>
          </p:cNvPicPr>
          <p:nvPr/>
        </p:nvPicPr>
        <p:blipFill>
          <a:blip r:embed="rId6"/>
          <a:srcRect l="0" t="15014" r="0" b="0"/>
          <a:stretch>
            <a:fillRect/>
          </a:stretch>
        </p:blipFill>
        <p:spPr>
          <a:xfrm flipH="false" flipV="false" rot="-10800000">
            <a:off x="-57150" y="-394144"/>
            <a:ext cx="20612288" cy="3317377"/>
          </a:xfrm>
          <a:prstGeom prst="rect">
            <a:avLst/>
          </a:prstGeom>
        </p:spPr>
      </p:pic>
      <p:pic>
        <p:nvPicPr>
          <p:cNvPr name="Picture 7" id="7"/>
          <p:cNvPicPr>
            <a:picLocks noChangeAspect="true"/>
          </p:cNvPicPr>
          <p:nvPr/>
        </p:nvPicPr>
        <p:blipFill>
          <a:blip r:embed="rId7">
            <a:alphaModFix amt="42000"/>
          </a:blip>
          <a:srcRect l="0" t="0" r="0" b="0"/>
          <a:stretch>
            <a:fillRect/>
          </a:stretch>
        </p:blipFill>
        <p:spPr>
          <a:xfrm flipH="false" flipV="false" rot="0">
            <a:off x="1364460" y="8882024"/>
            <a:ext cx="4666986" cy="752551"/>
          </a:xfrm>
          <a:prstGeom prst="rect">
            <a:avLst/>
          </a:prstGeom>
        </p:spPr>
      </p:pic>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9526" t="0" r="0" b="65104"/>
          <a:stretch>
            <a:fillRect/>
          </a:stretch>
        </p:blipFill>
        <p:spPr>
          <a:xfrm flipH="false" flipV="false" rot="1965301">
            <a:off x="6800291" y="1454652"/>
            <a:ext cx="911775" cy="711278"/>
          </a:xfrm>
          <a:prstGeom prst="rect">
            <a:avLst/>
          </a:prstGeom>
        </p:spPr>
      </p:pic>
      <p:grpSp>
        <p:nvGrpSpPr>
          <p:cNvPr name="Group 9" id="9"/>
          <p:cNvGrpSpPr>
            <a:grpSpLocks noChangeAspect="true"/>
          </p:cNvGrpSpPr>
          <p:nvPr/>
        </p:nvGrpSpPr>
        <p:grpSpPr>
          <a:xfrm rot="0">
            <a:off x="65480" y="1671638"/>
            <a:ext cx="6258584" cy="6943725"/>
            <a:chOff x="0" y="0"/>
            <a:chExt cx="5510530" cy="6113780"/>
          </a:xfrm>
        </p:grpSpPr>
        <p:sp>
          <p:nvSpPr>
            <p:cNvPr name="Freeform 10" id="10"/>
            <p:cNvSpPr/>
            <p:nvPr/>
          </p:nvSpPr>
          <p:spPr>
            <a:xfrm>
              <a:off x="45720" y="49530"/>
              <a:ext cx="5420360" cy="6014720"/>
            </a:xfrm>
            <a:custGeom>
              <a:avLst/>
              <a:gdLst/>
              <a:ahLst/>
              <a:cxnLst/>
              <a:rect r="r" b="b" t="t" l="l"/>
              <a:pathLst>
                <a:path h="6014720" w="5420360">
                  <a:moveTo>
                    <a:pt x="5148580" y="3408680"/>
                  </a:moveTo>
                  <a:lnTo>
                    <a:pt x="5149850" y="3406140"/>
                  </a:lnTo>
                  <a:lnTo>
                    <a:pt x="5149850" y="3406140"/>
                  </a:lnTo>
                  <a:cubicBezTo>
                    <a:pt x="5322570" y="3082290"/>
                    <a:pt x="5420360" y="2711450"/>
                    <a:pt x="5420360" y="2319020"/>
                  </a:cubicBezTo>
                  <a:cubicBezTo>
                    <a:pt x="5420360" y="1038860"/>
                    <a:pt x="4381500" y="0"/>
                    <a:pt x="3101340" y="0"/>
                  </a:cubicBezTo>
                  <a:cubicBezTo>
                    <a:pt x="2259330" y="0"/>
                    <a:pt x="1521460" y="449580"/>
                    <a:pt x="1115060" y="1121410"/>
                  </a:cubicBezTo>
                  <a:lnTo>
                    <a:pt x="1115060" y="1121410"/>
                  </a:lnTo>
                  <a:lnTo>
                    <a:pt x="1115060" y="1121410"/>
                  </a:lnTo>
                  <a:cubicBezTo>
                    <a:pt x="1094740" y="1155700"/>
                    <a:pt x="1075690" y="1188720"/>
                    <a:pt x="1056640" y="1224280"/>
                  </a:cubicBezTo>
                  <a:lnTo>
                    <a:pt x="328930" y="2503170"/>
                  </a:lnTo>
                  <a:cubicBezTo>
                    <a:pt x="308610" y="2536190"/>
                    <a:pt x="290830" y="2569210"/>
                    <a:pt x="271780" y="2603500"/>
                  </a:cubicBezTo>
                  <a:lnTo>
                    <a:pt x="271780" y="2604770"/>
                  </a:lnTo>
                  <a:lnTo>
                    <a:pt x="271780" y="2604770"/>
                  </a:lnTo>
                  <a:cubicBezTo>
                    <a:pt x="97790" y="2929890"/>
                    <a:pt x="0" y="3300730"/>
                    <a:pt x="0" y="3695700"/>
                  </a:cubicBezTo>
                  <a:cubicBezTo>
                    <a:pt x="0" y="4975860"/>
                    <a:pt x="1038860" y="6014720"/>
                    <a:pt x="2319020" y="6014720"/>
                  </a:cubicBezTo>
                  <a:cubicBezTo>
                    <a:pt x="3243580" y="6014720"/>
                    <a:pt x="4042410" y="5472430"/>
                    <a:pt x="4414520" y="4688840"/>
                  </a:cubicBezTo>
                  <a:lnTo>
                    <a:pt x="5077460" y="3533140"/>
                  </a:lnTo>
                  <a:cubicBezTo>
                    <a:pt x="5101590" y="3492500"/>
                    <a:pt x="5125720" y="3450590"/>
                    <a:pt x="5148580" y="3408680"/>
                  </a:cubicBezTo>
                  <a:close/>
                </a:path>
              </a:pathLst>
            </a:custGeom>
            <a:blipFill>
              <a:blip r:embed="rId10"/>
              <a:stretch>
                <a:fillRect l="-33276" r="-33276" t="0" b="0"/>
              </a:stretch>
            </a:blipFill>
          </p:spPr>
        </p:sp>
      </p:grpSp>
      <p:pic>
        <p:nvPicPr>
          <p:cNvPr name="Picture 11" id="11"/>
          <p:cNvPicPr>
            <a:picLocks noChangeAspect="true"/>
          </p:cNvPicPr>
          <p:nvPr/>
        </p:nvPicPr>
        <p:blipFill>
          <a:blip r:embed="rId11"/>
          <a:srcRect l="0" t="0" r="0" b="0"/>
          <a:stretch>
            <a:fillRect/>
          </a:stretch>
        </p:blipFill>
        <p:spPr>
          <a:xfrm flipH="false" flipV="false" rot="5246119">
            <a:off x="-1472870" y="8472409"/>
            <a:ext cx="3905164" cy="2728733"/>
          </a:xfrm>
          <a:prstGeom prst="rect">
            <a:avLst/>
          </a:prstGeom>
        </p:spPr>
      </p:pic>
      <p:pic>
        <p:nvPicPr>
          <p:cNvPr name="Picture 12" id="12"/>
          <p:cNvPicPr>
            <a:picLocks noChangeAspect="true"/>
          </p:cNvPicPr>
          <p:nvPr/>
        </p:nvPicPr>
        <p:blipFill>
          <a:blip r:embed="rId12"/>
          <a:srcRect l="0" t="0" r="0" b="0"/>
          <a:stretch>
            <a:fillRect/>
          </a:stretch>
        </p:blipFill>
        <p:spPr>
          <a:xfrm flipH="false" flipV="false" rot="6286470">
            <a:off x="14218006" y="6493344"/>
            <a:ext cx="7914007" cy="5529912"/>
          </a:xfrm>
          <a:prstGeom prst="rect">
            <a:avLst/>
          </a:prstGeom>
        </p:spPr>
      </p:pic>
      <p:pic>
        <p:nvPicPr>
          <p:cNvPr name="Picture 13" id="1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3269983">
            <a:off x="8486393" y="-6967713"/>
            <a:ext cx="10805146" cy="7901263"/>
          </a:xfrm>
          <a:prstGeom prst="rect">
            <a:avLst/>
          </a:prstGeom>
        </p:spPr>
      </p:pic>
      <p:sp>
        <p:nvSpPr>
          <p:cNvPr name="TextBox 14" id="14"/>
          <p:cNvSpPr txBox="true"/>
          <p:nvPr/>
        </p:nvSpPr>
        <p:spPr>
          <a:xfrm rot="0">
            <a:off x="7831994" y="1804988"/>
            <a:ext cx="8095138" cy="1815764"/>
          </a:xfrm>
          <a:prstGeom prst="rect">
            <a:avLst/>
          </a:prstGeom>
        </p:spPr>
        <p:txBody>
          <a:bodyPr anchor="t" rtlCol="false" tIns="0" lIns="0" bIns="0" rIns="0">
            <a:spAutoFit/>
          </a:bodyPr>
          <a:lstStyle/>
          <a:p>
            <a:pPr>
              <a:lnSpc>
                <a:spcPts val="6986"/>
              </a:lnSpc>
            </a:pPr>
            <a:r>
              <a:rPr lang="en-US" sz="6986">
                <a:solidFill>
                  <a:srgbClr val="676C49"/>
                </a:solidFill>
                <a:latin typeface="Capriola"/>
              </a:rPr>
              <a:t>Emir Cümleleri Kurmak;</a:t>
            </a:r>
          </a:p>
        </p:txBody>
      </p:sp>
      <p:sp>
        <p:nvSpPr>
          <p:cNvPr name="TextBox 15" id="15"/>
          <p:cNvSpPr txBox="true"/>
          <p:nvPr/>
        </p:nvSpPr>
        <p:spPr>
          <a:xfrm rot="0">
            <a:off x="6324063" y="3621404"/>
            <a:ext cx="10864438" cy="5636896"/>
          </a:xfrm>
          <a:prstGeom prst="rect">
            <a:avLst/>
          </a:prstGeom>
        </p:spPr>
        <p:txBody>
          <a:bodyPr anchor="t" rtlCol="false" tIns="0" lIns="0" bIns="0" rIns="0">
            <a:spAutoFit/>
          </a:bodyPr>
          <a:lstStyle/>
          <a:p>
            <a:pPr>
              <a:lnSpc>
                <a:spcPts val="6159"/>
              </a:lnSpc>
            </a:pPr>
            <a:r>
              <a:rPr lang="en-US" sz="4399">
                <a:solidFill>
                  <a:srgbClr val="545454"/>
                </a:solidFill>
                <a:latin typeface="Arimo"/>
              </a:rPr>
              <a:t> “Kalk, yüzünü yıka, sütünü bitir, dişlerini fırçala, ağzın doluyken konuşma, ödevini bitir, televizyonu kapa, büyüklerinle konuşurken sesini yükseltme, </a:t>
            </a:r>
            <a:r>
              <a:rPr lang="en-US" sz="4399">
                <a:solidFill>
                  <a:srgbClr val="545454"/>
                </a:solidFill>
                <a:latin typeface="Arimo"/>
              </a:rPr>
              <a:t>…….” gibi uzayan emir sözcükleri sağlıklı iletişimi engelleyecektir.</a:t>
            </a:r>
          </a:p>
          <a:p>
            <a:pPr>
              <a:lnSpc>
                <a:spcPts val="7699"/>
              </a:lnSpc>
            </a:pP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1555963">
            <a:off x="-4448625" y="-1084361"/>
            <a:ext cx="15044688" cy="3986842"/>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1593602">
            <a:off x="6884209" y="8328591"/>
            <a:ext cx="10805146" cy="7901263"/>
          </a:xfrm>
          <a:prstGeom prst="rect">
            <a:avLst/>
          </a:prstGeom>
        </p:spPr>
      </p:pic>
      <p:pic>
        <p:nvPicPr>
          <p:cNvPr name="Picture 5" id="5"/>
          <p:cNvPicPr>
            <a:picLocks noChangeAspect="true"/>
          </p:cNvPicPr>
          <p:nvPr/>
        </p:nvPicPr>
        <p:blipFill>
          <a:blip r:embed="rId3"/>
          <a:srcRect l="0" t="0" r="0" b="0"/>
          <a:stretch>
            <a:fillRect/>
          </a:stretch>
        </p:blipFill>
        <p:spPr>
          <a:xfrm flipH="false" flipV="false" rot="-804254">
            <a:off x="6574164" y="9012640"/>
            <a:ext cx="14629604" cy="3876845"/>
          </a:xfrm>
          <a:prstGeom prst="rect">
            <a:avLst/>
          </a:prstGeom>
        </p:spPr>
      </p:pic>
      <p:pic>
        <p:nvPicPr>
          <p:cNvPr name="Picture 6" id="6"/>
          <p:cNvPicPr>
            <a:picLocks noChangeAspect="true"/>
          </p:cNvPicPr>
          <p:nvPr/>
        </p:nvPicPr>
        <p:blipFill>
          <a:blip r:embed="rId6"/>
          <a:srcRect l="0" t="15014" r="0" b="0"/>
          <a:stretch>
            <a:fillRect/>
          </a:stretch>
        </p:blipFill>
        <p:spPr>
          <a:xfrm flipH="false" flipV="false" rot="-10800000">
            <a:off x="-57150" y="-394144"/>
            <a:ext cx="20612288" cy="3317377"/>
          </a:xfrm>
          <a:prstGeom prst="rect">
            <a:avLst/>
          </a:prstGeom>
        </p:spPr>
      </p:pic>
      <p:pic>
        <p:nvPicPr>
          <p:cNvPr name="Picture 7" id="7"/>
          <p:cNvPicPr>
            <a:picLocks noChangeAspect="true"/>
          </p:cNvPicPr>
          <p:nvPr/>
        </p:nvPicPr>
        <p:blipFill>
          <a:blip r:embed="rId7">
            <a:alphaModFix amt="42000"/>
          </a:blip>
          <a:srcRect l="0" t="0" r="0" b="0"/>
          <a:stretch>
            <a:fillRect/>
          </a:stretch>
        </p:blipFill>
        <p:spPr>
          <a:xfrm flipH="false" flipV="false" rot="0">
            <a:off x="1364460" y="8882024"/>
            <a:ext cx="4666986" cy="752551"/>
          </a:xfrm>
          <a:prstGeom prst="rect">
            <a:avLst/>
          </a:prstGeom>
        </p:spPr>
      </p:pic>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9526" t="0" r="0" b="65104"/>
          <a:stretch>
            <a:fillRect/>
          </a:stretch>
        </p:blipFill>
        <p:spPr>
          <a:xfrm flipH="false" flipV="false" rot="1965301">
            <a:off x="6800291" y="1454652"/>
            <a:ext cx="911775" cy="711278"/>
          </a:xfrm>
          <a:prstGeom prst="rect">
            <a:avLst/>
          </a:prstGeom>
        </p:spPr>
      </p:pic>
      <p:grpSp>
        <p:nvGrpSpPr>
          <p:cNvPr name="Group 9" id="9"/>
          <p:cNvGrpSpPr>
            <a:grpSpLocks noChangeAspect="true"/>
          </p:cNvGrpSpPr>
          <p:nvPr/>
        </p:nvGrpSpPr>
        <p:grpSpPr>
          <a:xfrm rot="0">
            <a:off x="65480" y="1671638"/>
            <a:ext cx="5965966" cy="6619074"/>
            <a:chOff x="0" y="0"/>
            <a:chExt cx="5510530" cy="6113780"/>
          </a:xfrm>
        </p:grpSpPr>
        <p:sp>
          <p:nvSpPr>
            <p:cNvPr name="Freeform 10" id="10"/>
            <p:cNvSpPr/>
            <p:nvPr/>
          </p:nvSpPr>
          <p:spPr>
            <a:xfrm>
              <a:off x="45720" y="49530"/>
              <a:ext cx="5420360" cy="6014720"/>
            </a:xfrm>
            <a:custGeom>
              <a:avLst/>
              <a:gdLst/>
              <a:ahLst/>
              <a:cxnLst/>
              <a:rect r="r" b="b" t="t" l="l"/>
              <a:pathLst>
                <a:path h="6014720" w="5420360">
                  <a:moveTo>
                    <a:pt x="5148580" y="3408680"/>
                  </a:moveTo>
                  <a:lnTo>
                    <a:pt x="5149850" y="3406140"/>
                  </a:lnTo>
                  <a:lnTo>
                    <a:pt x="5149850" y="3406140"/>
                  </a:lnTo>
                  <a:cubicBezTo>
                    <a:pt x="5322570" y="3082290"/>
                    <a:pt x="5420360" y="2711450"/>
                    <a:pt x="5420360" y="2319020"/>
                  </a:cubicBezTo>
                  <a:cubicBezTo>
                    <a:pt x="5420360" y="1038860"/>
                    <a:pt x="4381500" y="0"/>
                    <a:pt x="3101340" y="0"/>
                  </a:cubicBezTo>
                  <a:cubicBezTo>
                    <a:pt x="2259330" y="0"/>
                    <a:pt x="1521460" y="449580"/>
                    <a:pt x="1115060" y="1121410"/>
                  </a:cubicBezTo>
                  <a:lnTo>
                    <a:pt x="1115060" y="1121410"/>
                  </a:lnTo>
                  <a:lnTo>
                    <a:pt x="1115060" y="1121410"/>
                  </a:lnTo>
                  <a:cubicBezTo>
                    <a:pt x="1094740" y="1155700"/>
                    <a:pt x="1075690" y="1188720"/>
                    <a:pt x="1056640" y="1224280"/>
                  </a:cubicBezTo>
                  <a:lnTo>
                    <a:pt x="328930" y="2503170"/>
                  </a:lnTo>
                  <a:cubicBezTo>
                    <a:pt x="308610" y="2536190"/>
                    <a:pt x="290830" y="2569210"/>
                    <a:pt x="271780" y="2603500"/>
                  </a:cubicBezTo>
                  <a:lnTo>
                    <a:pt x="271780" y="2604770"/>
                  </a:lnTo>
                  <a:lnTo>
                    <a:pt x="271780" y="2604770"/>
                  </a:lnTo>
                  <a:cubicBezTo>
                    <a:pt x="97790" y="2929890"/>
                    <a:pt x="0" y="3300730"/>
                    <a:pt x="0" y="3695700"/>
                  </a:cubicBezTo>
                  <a:cubicBezTo>
                    <a:pt x="0" y="4975860"/>
                    <a:pt x="1038860" y="6014720"/>
                    <a:pt x="2319020" y="6014720"/>
                  </a:cubicBezTo>
                  <a:cubicBezTo>
                    <a:pt x="3243580" y="6014720"/>
                    <a:pt x="4042410" y="5472430"/>
                    <a:pt x="4414520" y="4688840"/>
                  </a:cubicBezTo>
                  <a:lnTo>
                    <a:pt x="5077460" y="3533140"/>
                  </a:lnTo>
                  <a:cubicBezTo>
                    <a:pt x="5101590" y="3492500"/>
                    <a:pt x="5125720" y="3450590"/>
                    <a:pt x="5148580" y="3408680"/>
                  </a:cubicBezTo>
                  <a:close/>
                </a:path>
              </a:pathLst>
            </a:custGeom>
            <a:blipFill>
              <a:blip r:embed="rId10"/>
              <a:stretch>
                <a:fillRect l="-33223" r="-33223" t="0" b="0"/>
              </a:stretch>
            </a:blipFill>
          </p:spPr>
        </p:sp>
      </p:grpSp>
      <p:pic>
        <p:nvPicPr>
          <p:cNvPr name="Picture 11" id="11"/>
          <p:cNvPicPr>
            <a:picLocks noChangeAspect="true"/>
          </p:cNvPicPr>
          <p:nvPr/>
        </p:nvPicPr>
        <p:blipFill>
          <a:blip r:embed="rId11"/>
          <a:srcRect l="0" t="0" r="0" b="0"/>
          <a:stretch>
            <a:fillRect/>
          </a:stretch>
        </p:blipFill>
        <p:spPr>
          <a:xfrm flipH="false" flipV="false" rot="5246119">
            <a:off x="-1472870" y="8472409"/>
            <a:ext cx="3905164" cy="2728733"/>
          </a:xfrm>
          <a:prstGeom prst="rect">
            <a:avLst/>
          </a:prstGeom>
        </p:spPr>
      </p:pic>
      <p:pic>
        <p:nvPicPr>
          <p:cNvPr name="Picture 12" id="12"/>
          <p:cNvPicPr>
            <a:picLocks noChangeAspect="true"/>
          </p:cNvPicPr>
          <p:nvPr/>
        </p:nvPicPr>
        <p:blipFill>
          <a:blip r:embed="rId12"/>
          <a:srcRect l="0" t="0" r="0" b="0"/>
          <a:stretch>
            <a:fillRect/>
          </a:stretch>
        </p:blipFill>
        <p:spPr>
          <a:xfrm flipH="false" flipV="false" rot="6286470">
            <a:off x="14218006" y="6493344"/>
            <a:ext cx="7914007" cy="5529912"/>
          </a:xfrm>
          <a:prstGeom prst="rect">
            <a:avLst/>
          </a:prstGeom>
        </p:spPr>
      </p:pic>
      <p:pic>
        <p:nvPicPr>
          <p:cNvPr name="Picture 13" id="1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3269983">
            <a:off x="8486393" y="-6967713"/>
            <a:ext cx="10805146" cy="7901263"/>
          </a:xfrm>
          <a:prstGeom prst="rect">
            <a:avLst/>
          </a:prstGeom>
        </p:spPr>
      </p:pic>
      <p:sp>
        <p:nvSpPr>
          <p:cNvPr name="TextBox 14" id="14"/>
          <p:cNvSpPr txBox="true"/>
          <p:nvPr/>
        </p:nvSpPr>
        <p:spPr>
          <a:xfrm rot="0">
            <a:off x="7831994" y="1107469"/>
            <a:ext cx="8095138" cy="1815764"/>
          </a:xfrm>
          <a:prstGeom prst="rect">
            <a:avLst/>
          </a:prstGeom>
        </p:spPr>
        <p:txBody>
          <a:bodyPr anchor="t" rtlCol="false" tIns="0" lIns="0" bIns="0" rIns="0">
            <a:spAutoFit/>
          </a:bodyPr>
          <a:lstStyle/>
          <a:p>
            <a:pPr>
              <a:lnSpc>
                <a:spcPts val="6986"/>
              </a:lnSpc>
            </a:pPr>
            <a:r>
              <a:rPr lang="en-US" sz="6986">
                <a:solidFill>
                  <a:srgbClr val="676C49"/>
                </a:solidFill>
                <a:latin typeface="Capriola"/>
              </a:rPr>
              <a:t>Gözdağı Vererek Konuşma Biçimi;</a:t>
            </a:r>
          </a:p>
        </p:txBody>
      </p:sp>
      <p:sp>
        <p:nvSpPr>
          <p:cNvPr name="TextBox 15" id="15"/>
          <p:cNvSpPr txBox="true"/>
          <p:nvPr/>
        </p:nvSpPr>
        <p:spPr>
          <a:xfrm rot="0">
            <a:off x="6031446" y="2808933"/>
            <a:ext cx="11840656" cy="6188076"/>
          </a:xfrm>
          <a:prstGeom prst="rect">
            <a:avLst/>
          </a:prstGeom>
        </p:spPr>
        <p:txBody>
          <a:bodyPr anchor="t" rtlCol="false" tIns="0" lIns="0" bIns="0" rIns="0">
            <a:spAutoFit/>
          </a:bodyPr>
          <a:lstStyle/>
          <a:p>
            <a:pPr>
              <a:lnSpc>
                <a:spcPts val="6999"/>
              </a:lnSpc>
            </a:pPr>
            <a:r>
              <a:rPr lang="en-US" sz="4999">
                <a:solidFill>
                  <a:srgbClr val="545454"/>
                </a:solidFill>
                <a:latin typeface="Arimo"/>
              </a:rPr>
              <a:t>“Ödevini bitiremezsen televizyonu unut.”  Bazen işimizi kolaylaştırmak için bir davranışı bitirmesini koşula bağlayabilir ya da gözdağı vererek korkutarak istediğimiz davranışı yapmasını sağlamak kısa vadede işe yarasa bile uzun vadede iletişim sorunlarına neden olacaktır.</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1555963">
            <a:off x="-4448625" y="-1084361"/>
            <a:ext cx="15044688" cy="3986842"/>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1593602">
            <a:off x="6884209" y="8328591"/>
            <a:ext cx="10805146" cy="7901263"/>
          </a:xfrm>
          <a:prstGeom prst="rect">
            <a:avLst/>
          </a:prstGeom>
        </p:spPr>
      </p:pic>
      <p:pic>
        <p:nvPicPr>
          <p:cNvPr name="Picture 5" id="5"/>
          <p:cNvPicPr>
            <a:picLocks noChangeAspect="true"/>
          </p:cNvPicPr>
          <p:nvPr/>
        </p:nvPicPr>
        <p:blipFill>
          <a:blip r:embed="rId3"/>
          <a:srcRect l="0" t="0" r="0" b="0"/>
          <a:stretch>
            <a:fillRect/>
          </a:stretch>
        </p:blipFill>
        <p:spPr>
          <a:xfrm flipH="false" flipV="false" rot="-804254">
            <a:off x="6574164" y="9012640"/>
            <a:ext cx="14629604" cy="3876845"/>
          </a:xfrm>
          <a:prstGeom prst="rect">
            <a:avLst/>
          </a:prstGeom>
        </p:spPr>
      </p:pic>
      <p:pic>
        <p:nvPicPr>
          <p:cNvPr name="Picture 6" id="6"/>
          <p:cNvPicPr>
            <a:picLocks noChangeAspect="true"/>
          </p:cNvPicPr>
          <p:nvPr/>
        </p:nvPicPr>
        <p:blipFill>
          <a:blip r:embed="rId6"/>
          <a:srcRect l="0" t="15014" r="0" b="0"/>
          <a:stretch>
            <a:fillRect/>
          </a:stretch>
        </p:blipFill>
        <p:spPr>
          <a:xfrm flipH="false" flipV="false" rot="-10800000">
            <a:off x="-57150" y="-394144"/>
            <a:ext cx="20612288" cy="3317377"/>
          </a:xfrm>
          <a:prstGeom prst="rect">
            <a:avLst/>
          </a:prstGeom>
        </p:spPr>
      </p:pic>
      <p:pic>
        <p:nvPicPr>
          <p:cNvPr name="Picture 7" id="7"/>
          <p:cNvPicPr>
            <a:picLocks noChangeAspect="true"/>
          </p:cNvPicPr>
          <p:nvPr/>
        </p:nvPicPr>
        <p:blipFill>
          <a:blip r:embed="rId7">
            <a:alphaModFix amt="42000"/>
          </a:blip>
          <a:srcRect l="0" t="0" r="0" b="0"/>
          <a:stretch>
            <a:fillRect/>
          </a:stretch>
        </p:blipFill>
        <p:spPr>
          <a:xfrm flipH="false" flipV="false" rot="0">
            <a:off x="1364460" y="8882024"/>
            <a:ext cx="4666986" cy="752551"/>
          </a:xfrm>
          <a:prstGeom prst="rect">
            <a:avLst/>
          </a:prstGeom>
        </p:spPr>
      </p:pic>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9526" t="0" r="0" b="65104"/>
          <a:stretch>
            <a:fillRect/>
          </a:stretch>
        </p:blipFill>
        <p:spPr>
          <a:xfrm flipH="false" flipV="false" rot="1965301">
            <a:off x="8112297" y="553421"/>
            <a:ext cx="911775" cy="711278"/>
          </a:xfrm>
          <a:prstGeom prst="rect">
            <a:avLst/>
          </a:prstGeom>
        </p:spPr>
      </p:pic>
      <p:grpSp>
        <p:nvGrpSpPr>
          <p:cNvPr name="Group 9" id="9"/>
          <p:cNvGrpSpPr>
            <a:grpSpLocks noChangeAspect="true"/>
          </p:cNvGrpSpPr>
          <p:nvPr/>
        </p:nvGrpSpPr>
        <p:grpSpPr>
          <a:xfrm rot="0">
            <a:off x="65480" y="1671638"/>
            <a:ext cx="5965966" cy="6619074"/>
            <a:chOff x="0" y="0"/>
            <a:chExt cx="5510530" cy="6113780"/>
          </a:xfrm>
        </p:grpSpPr>
        <p:sp>
          <p:nvSpPr>
            <p:cNvPr name="Freeform 10" id="10"/>
            <p:cNvSpPr/>
            <p:nvPr/>
          </p:nvSpPr>
          <p:spPr>
            <a:xfrm>
              <a:off x="45720" y="49530"/>
              <a:ext cx="5420360" cy="6014720"/>
            </a:xfrm>
            <a:custGeom>
              <a:avLst/>
              <a:gdLst/>
              <a:ahLst/>
              <a:cxnLst/>
              <a:rect r="r" b="b" t="t" l="l"/>
              <a:pathLst>
                <a:path h="6014720" w="5420360">
                  <a:moveTo>
                    <a:pt x="5148580" y="3408680"/>
                  </a:moveTo>
                  <a:lnTo>
                    <a:pt x="5149850" y="3406140"/>
                  </a:lnTo>
                  <a:lnTo>
                    <a:pt x="5149850" y="3406140"/>
                  </a:lnTo>
                  <a:cubicBezTo>
                    <a:pt x="5322570" y="3082290"/>
                    <a:pt x="5420360" y="2711450"/>
                    <a:pt x="5420360" y="2319020"/>
                  </a:cubicBezTo>
                  <a:cubicBezTo>
                    <a:pt x="5420360" y="1038860"/>
                    <a:pt x="4381500" y="0"/>
                    <a:pt x="3101340" y="0"/>
                  </a:cubicBezTo>
                  <a:cubicBezTo>
                    <a:pt x="2259330" y="0"/>
                    <a:pt x="1521460" y="449580"/>
                    <a:pt x="1115060" y="1121410"/>
                  </a:cubicBezTo>
                  <a:lnTo>
                    <a:pt x="1115060" y="1121410"/>
                  </a:lnTo>
                  <a:lnTo>
                    <a:pt x="1115060" y="1121410"/>
                  </a:lnTo>
                  <a:cubicBezTo>
                    <a:pt x="1094740" y="1155700"/>
                    <a:pt x="1075690" y="1188720"/>
                    <a:pt x="1056640" y="1224280"/>
                  </a:cubicBezTo>
                  <a:lnTo>
                    <a:pt x="328930" y="2503170"/>
                  </a:lnTo>
                  <a:cubicBezTo>
                    <a:pt x="308610" y="2536190"/>
                    <a:pt x="290830" y="2569210"/>
                    <a:pt x="271780" y="2603500"/>
                  </a:cubicBezTo>
                  <a:lnTo>
                    <a:pt x="271780" y="2604770"/>
                  </a:lnTo>
                  <a:lnTo>
                    <a:pt x="271780" y="2604770"/>
                  </a:lnTo>
                  <a:cubicBezTo>
                    <a:pt x="97790" y="2929890"/>
                    <a:pt x="0" y="3300730"/>
                    <a:pt x="0" y="3695700"/>
                  </a:cubicBezTo>
                  <a:cubicBezTo>
                    <a:pt x="0" y="4975860"/>
                    <a:pt x="1038860" y="6014720"/>
                    <a:pt x="2319020" y="6014720"/>
                  </a:cubicBezTo>
                  <a:cubicBezTo>
                    <a:pt x="3243580" y="6014720"/>
                    <a:pt x="4042410" y="5472430"/>
                    <a:pt x="4414520" y="4688840"/>
                  </a:cubicBezTo>
                  <a:lnTo>
                    <a:pt x="5077460" y="3533140"/>
                  </a:lnTo>
                  <a:cubicBezTo>
                    <a:pt x="5101590" y="3492500"/>
                    <a:pt x="5125720" y="3450590"/>
                    <a:pt x="5148580" y="3408680"/>
                  </a:cubicBezTo>
                  <a:close/>
                </a:path>
              </a:pathLst>
            </a:custGeom>
            <a:blipFill>
              <a:blip r:embed="rId10"/>
              <a:stretch>
                <a:fillRect l="-40769" r="-40769" t="0" b="0"/>
              </a:stretch>
            </a:blipFill>
          </p:spPr>
        </p:sp>
      </p:grpSp>
      <p:pic>
        <p:nvPicPr>
          <p:cNvPr name="Picture 11" id="11"/>
          <p:cNvPicPr>
            <a:picLocks noChangeAspect="true"/>
          </p:cNvPicPr>
          <p:nvPr/>
        </p:nvPicPr>
        <p:blipFill>
          <a:blip r:embed="rId11"/>
          <a:srcRect l="0" t="0" r="0" b="0"/>
          <a:stretch>
            <a:fillRect/>
          </a:stretch>
        </p:blipFill>
        <p:spPr>
          <a:xfrm flipH="false" flipV="false" rot="5246119">
            <a:off x="-1472870" y="8472409"/>
            <a:ext cx="3905164" cy="2728733"/>
          </a:xfrm>
          <a:prstGeom prst="rect">
            <a:avLst/>
          </a:prstGeom>
        </p:spPr>
      </p:pic>
      <p:pic>
        <p:nvPicPr>
          <p:cNvPr name="Picture 12" id="12"/>
          <p:cNvPicPr>
            <a:picLocks noChangeAspect="true"/>
          </p:cNvPicPr>
          <p:nvPr/>
        </p:nvPicPr>
        <p:blipFill>
          <a:blip r:embed="rId12"/>
          <a:srcRect l="0" t="0" r="0" b="0"/>
          <a:stretch>
            <a:fillRect/>
          </a:stretch>
        </p:blipFill>
        <p:spPr>
          <a:xfrm flipH="false" flipV="false" rot="6286470">
            <a:off x="14218006" y="6493344"/>
            <a:ext cx="7914007" cy="5529912"/>
          </a:xfrm>
          <a:prstGeom prst="rect">
            <a:avLst/>
          </a:prstGeom>
        </p:spPr>
      </p:pic>
      <p:pic>
        <p:nvPicPr>
          <p:cNvPr name="Picture 13" id="1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3269983">
            <a:off x="8486393" y="-6967713"/>
            <a:ext cx="10805146" cy="7901263"/>
          </a:xfrm>
          <a:prstGeom prst="rect">
            <a:avLst/>
          </a:prstGeom>
        </p:spPr>
      </p:pic>
      <p:sp>
        <p:nvSpPr>
          <p:cNvPr name="TextBox 14" id="14"/>
          <p:cNvSpPr txBox="true"/>
          <p:nvPr/>
        </p:nvSpPr>
        <p:spPr>
          <a:xfrm rot="0">
            <a:off x="6663216" y="1707208"/>
            <a:ext cx="9427306" cy="1815764"/>
          </a:xfrm>
          <a:prstGeom prst="rect">
            <a:avLst/>
          </a:prstGeom>
        </p:spPr>
        <p:txBody>
          <a:bodyPr anchor="t" rtlCol="false" tIns="0" lIns="0" bIns="0" rIns="0">
            <a:spAutoFit/>
          </a:bodyPr>
          <a:lstStyle/>
          <a:p>
            <a:pPr>
              <a:lnSpc>
                <a:spcPts val="6986"/>
              </a:lnSpc>
            </a:pPr>
            <a:r>
              <a:rPr lang="en-US" sz="6986">
                <a:solidFill>
                  <a:srgbClr val="676C49"/>
                </a:solidFill>
                <a:latin typeface="Capriola"/>
              </a:rPr>
              <a:t>Sıklıkla Yargılamak, Eleştirmek;</a:t>
            </a:r>
          </a:p>
        </p:txBody>
      </p:sp>
      <p:sp>
        <p:nvSpPr>
          <p:cNvPr name="TextBox 15" id="15"/>
          <p:cNvSpPr txBox="true"/>
          <p:nvPr/>
        </p:nvSpPr>
        <p:spPr>
          <a:xfrm rot="0">
            <a:off x="6031446" y="3408672"/>
            <a:ext cx="11840656" cy="4416426"/>
          </a:xfrm>
          <a:prstGeom prst="rect">
            <a:avLst/>
          </a:prstGeom>
        </p:spPr>
        <p:txBody>
          <a:bodyPr anchor="t" rtlCol="false" tIns="0" lIns="0" bIns="0" rIns="0">
            <a:spAutoFit/>
          </a:bodyPr>
          <a:lstStyle/>
          <a:p>
            <a:pPr>
              <a:lnSpc>
                <a:spcPts val="6999"/>
              </a:lnSpc>
            </a:pPr>
            <a:r>
              <a:rPr lang="en-US" sz="4999">
                <a:solidFill>
                  <a:srgbClr val="545454"/>
                </a:solidFill>
                <a:latin typeface="Arimo"/>
              </a:rPr>
              <a:t>“Sen zaten tembelin tekisin”,”zaten başarsaydın şaşardım”,“yine mi bitiremedin” gibi cümleler kurmak yetersiz, aptal hissetme duygularına neden olabilir.</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1555963">
            <a:off x="-4448625" y="-1084361"/>
            <a:ext cx="15044688" cy="3986842"/>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1593602">
            <a:off x="6884209" y="8328591"/>
            <a:ext cx="10805146" cy="7901263"/>
          </a:xfrm>
          <a:prstGeom prst="rect">
            <a:avLst/>
          </a:prstGeom>
        </p:spPr>
      </p:pic>
      <p:pic>
        <p:nvPicPr>
          <p:cNvPr name="Picture 5" id="5"/>
          <p:cNvPicPr>
            <a:picLocks noChangeAspect="true"/>
          </p:cNvPicPr>
          <p:nvPr/>
        </p:nvPicPr>
        <p:blipFill>
          <a:blip r:embed="rId3"/>
          <a:srcRect l="0" t="0" r="0" b="0"/>
          <a:stretch>
            <a:fillRect/>
          </a:stretch>
        </p:blipFill>
        <p:spPr>
          <a:xfrm flipH="false" flipV="false" rot="-804254">
            <a:off x="6574164" y="9012640"/>
            <a:ext cx="14629604" cy="3876845"/>
          </a:xfrm>
          <a:prstGeom prst="rect">
            <a:avLst/>
          </a:prstGeom>
        </p:spPr>
      </p:pic>
      <p:pic>
        <p:nvPicPr>
          <p:cNvPr name="Picture 6" id="6"/>
          <p:cNvPicPr>
            <a:picLocks noChangeAspect="true"/>
          </p:cNvPicPr>
          <p:nvPr/>
        </p:nvPicPr>
        <p:blipFill>
          <a:blip r:embed="rId6"/>
          <a:srcRect l="0" t="15014" r="0" b="0"/>
          <a:stretch>
            <a:fillRect/>
          </a:stretch>
        </p:blipFill>
        <p:spPr>
          <a:xfrm flipH="false" flipV="false" rot="-10800000">
            <a:off x="-57150" y="-394144"/>
            <a:ext cx="20612288" cy="3317377"/>
          </a:xfrm>
          <a:prstGeom prst="rect">
            <a:avLst/>
          </a:prstGeom>
        </p:spPr>
      </p:pic>
      <p:pic>
        <p:nvPicPr>
          <p:cNvPr name="Picture 7" id="7"/>
          <p:cNvPicPr>
            <a:picLocks noChangeAspect="true"/>
          </p:cNvPicPr>
          <p:nvPr/>
        </p:nvPicPr>
        <p:blipFill>
          <a:blip r:embed="rId7">
            <a:alphaModFix amt="42000"/>
          </a:blip>
          <a:srcRect l="0" t="0" r="0" b="0"/>
          <a:stretch>
            <a:fillRect/>
          </a:stretch>
        </p:blipFill>
        <p:spPr>
          <a:xfrm flipH="false" flipV="false" rot="0">
            <a:off x="1364460" y="8882024"/>
            <a:ext cx="4666986" cy="752551"/>
          </a:xfrm>
          <a:prstGeom prst="rect">
            <a:avLst/>
          </a:prstGeom>
        </p:spPr>
      </p:pic>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9526" t="0" r="0" b="65104"/>
          <a:stretch>
            <a:fillRect/>
          </a:stretch>
        </p:blipFill>
        <p:spPr>
          <a:xfrm flipH="false" flipV="false" rot="1965301">
            <a:off x="8112297" y="553421"/>
            <a:ext cx="911775" cy="711278"/>
          </a:xfrm>
          <a:prstGeom prst="rect">
            <a:avLst/>
          </a:prstGeom>
        </p:spPr>
      </p:pic>
      <p:grpSp>
        <p:nvGrpSpPr>
          <p:cNvPr name="Group 9" id="9"/>
          <p:cNvGrpSpPr>
            <a:grpSpLocks noChangeAspect="true"/>
          </p:cNvGrpSpPr>
          <p:nvPr/>
        </p:nvGrpSpPr>
        <p:grpSpPr>
          <a:xfrm rot="0">
            <a:off x="65480" y="1671638"/>
            <a:ext cx="5965966" cy="6619074"/>
            <a:chOff x="0" y="0"/>
            <a:chExt cx="5510530" cy="6113780"/>
          </a:xfrm>
        </p:grpSpPr>
        <p:sp>
          <p:nvSpPr>
            <p:cNvPr name="Freeform 10" id="10"/>
            <p:cNvSpPr/>
            <p:nvPr/>
          </p:nvSpPr>
          <p:spPr>
            <a:xfrm>
              <a:off x="45720" y="49530"/>
              <a:ext cx="5420360" cy="6014720"/>
            </a:xfrm>
            <a:custGeom>
              <a:avLst/>
              <a:gdLst/>
              <a:ahLst/>
              <a:cxnLst/>
              <a:rect r="r" b="b" t="t" l="l"/>
              <a:pathLst>
                <a:path h="6014720" w="5420360">
                  <a:moveTo>
                    <a:pt x="5148580" y="3408680"/>
                  </a:moveTo>
                  <a:lnTo>
                    <a:pt x="5149850" y="3406140"/>
                  </a:lnTo>
                  <a:lnTo>
                    <a:pt x="5149850" y="3406140"/>
                  </a:lnTo>
                  <a:cubicBezTo>
                    <a:pt x="5322570" y="3082290"/>
                    <a:pt x="5420360" y="2711450"/>
                    <a:pt x="5420360" y="2319020"/>
                  </a:cubicBezTo>
                  <a:cubicBezTo>
                    <a:pt x="5420360" y="1038860"/>
                    <a:pt x="4381500" y="0"/>
                    <a:pt x="3101340" y="0"/>
                  </a:cubicBezTo>
                  <a:cubicBezTo>
                    <a:pt x="2259330" y="0"/>
                    <a:pt x="1521460" y="449580"/>
                    <a:pt x="1115060" y="1121410"/>
                  </a:cubicBezTo>
                  <a:lnTo>
                    <a:pt x="1115060" y="1121410"/>
                  </a:lnTo>
                  <a:lnTo>
                    <a:pt x="1115060" y="1121410"/>
                  </a:lnTo>
                  <a:cubicBezTo>
                    <a:pt x="1094740" y="1155700"/>
                    <a:pt x="1075690" y="1188720"/>
                    <a:pt x="1056640" y="1224280"/>
                  </a:cubicBezTo>
                  <a:lnTo>
                    <a:pt x="328930" y="2503170"/>
                  </a:lnTo>
                  <a:cubicBezTo>
                    <a:pt x="308610" y="2536190"/>
                    <a:pt x="290830" y="2569210"/>
                    <a:pt x="271780" y="2603500"/>
                  </a:cubicBezTo>
                  <a:lnTo>
                    <a:pt x="271780" y="2604770"/>
                  </a:lnTo>
                  <a:lnTo>
                    <a:pt x="271780" y="2604770"/>
                  </a:lnTo>
                  <a:cubicBezTo>
                    <a:pt x="97790" y="2929890"/>
                    <a:pt x="0" y="3300730"/>
                    <a:pt x="0" y="3695700"/>
                  </a:cubicBezTo>
                  <a:cubicBezTo>
                    <a:pt x="0" y="4975860"/>
                    <a:pt x="1038860" y="6014720"/>
                    <a:pt x="2319020" y="6014720"/>
                  </a:cubicBezTo>
                  <a:cubicBezTo>
                    <a:pt x="3243580" y="6014720"/>
                    <a:pt x="4042410" y="5472430"/>
                    <a:pt x="4414520" y="4688840"/>
                  </a:cubicBezTo>
                  <a:lnTo>
                    <a:pt x="5077460" y="3533140"/>
                  </a:lnTo>
                  <a:cubicBezTo>
                    <a:pt x="5101590" y="3492500"/>
                    <a:pt x="5125720" y="3450590"/>
                    <a:pt x="5148580" y="3408680"/>
                  </a:cubicBezTo>
                  <a:close/>
                </a:path>
              </a:pathLst>
            </a:custGeom>
            <a:blipFill>
              <a:blip r:embed="rId10"/>
              <a:stretch>
                <a:fillRect l="-28328" r="-28328" t="0" b="0"/>
              </a:stretch>
            </a:blipFill>
          </p:spPr>
        </p:sp>
      </p:grpSp>
      <p:pic>
        <p:nvPicPr>
          <p:cNvPr name="Picture 11" id="11"/>
          <p:cNvPicPr>
            <a:picLocks noChangeAspect="true"/>
          </p:cNvPicPr>
          <p:nvPr/>
        </p:nvPicPr>
        <p:blipFill>
          <a:blip r:embed="rId11"/>
          <a:srcRect l="0" t="0" r="0" b="0"/>
          <a:stretch>
            <a:fillRect/>
          </a:stretch>
        </p:blipFill>
        <p:spPr>
          <a:xfrm flipH="false" flipV="false" rot="5246119">
            <a:off x="-1472870" y="8472409"/>
            <a:ext cx="3905164" cy="2728733"/>
          </a:xfrm>
          <a:prstGeom prst="rect">
            <a:avLst/>
          </a:prstGeom>
        </p:spPr>
      </p:pic>
      <p:pic>
        <p:nvPicPr>
          <p:cNvPr name="Picture 12" id="12"/>
          <p:cNvPicPr>
            <a:picLocks noChangeAspect="true"/>
          </p:cNvPicPr>
          <p:nvPr/>
        </p:nvPicPr>
        <p:blipFill>
          <a:blip r:embed="rId12"/>
          <a:srcRect l="0" t="0" r="0" b="0"/>
          <a:stretch>
            <a:fillRect/>
          </a:stretch>
        </p:blipFill>
        <p:spPr>
          <a:xfrm flipH="false" flipV="false" rot="6286470">
            <a:off x="14218006" y="6493344"/>
            <a:ext cx="7914007" cy="5529912"/>
          </a:xfrm>
          <a:prstGeom prst="rect">
            <a:avLst/>
          </a:prstGeom>
        </p:spPr>
      </p:pic>
      <p:pic>
        <p:nvPicPr>
          <p:cNvPr name="Picture 13" id="1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3269983">
            <a:off x="8486393" y="-6967713"/>
            <a:ext cx="10805146" cy="7901263"/>
          </a:xfrm>
          <a:prstGeom prst="rect">
            <a:avLst/>
          </a:prstGeom>
        </p:spPr>
      </p:pic>
      <p:sp>
        <p:nvSpPr>
          <p:cNvPr name="TextBox 14" id="14"/>
          <p:cNvSpPr txBox="true"/>
          <p:nvPr/>
        </p:nvSpPr>
        <p:spPr>
          <a:xfrm rot="0">
            <a:off x="6663216" y="1707208"/>
            <a:ext cx="9427306" cy="1815764"/>
          </a:xfrm>
          <a:prstGeom prst="rect">
            <a:avLst/>
          </a:prstGeom>
        </p:spPr>
        <p:txBody>
          <a:bodyPr anchor="t" rtlCol="false" tIns="0" lIns="0" bIns="0" rIns="0">
            <a:spAutoFit/>
          </a:bodyPr>
          <a:lstStyle/>
          <a:p>
            <a:pPr>
              <a:lnSpc>
                <a:spcPts val="6986"/>
              </a:lnSpc>
            </a:pPr>
            <a:r>
              <a:rPr lang="en-US" sz="6986">
                <a:solidFill>
                  <a:srgbClr val="676C49"/>
                </a:solidFill>
                <a:latin typeface="Capriola"/>
              </a:rPr>
              <a:t>Ad takmak, alay etmek;</a:t>
            </a:r>
          </a:p>
        </p:txBody>
      </p:sp>
      <p:sp>
        <p:nvSpPr>
          <p:cNvPr name="TextBox 15" id="15"/>
          <p:cNvSpPr txBox="true"/>
          <p:nvPr/>
        </p:nvSpPr>
        <p:spPr>
          <a:xfrm rot="0">
            <a:off x="6031446" y="3408672"/>
            <a:ext cx="11840656" cy="6188076"/>
          </a:xfrm>
          <a:prstGeom prst="rect">
            <a:avLst/>
          </a:prstGeom>
        </p:spPr>
        <p:txBody>
          <a:bodyPr anchor="t" rtlCol="false" tIns="0" lIns="0" bIns="0" rIns="0">
            <a:spAutoFit/>
          </a:bodyPr>
          <a:lstStyle/>
          <a:p>
            <a:pPr>
              <a:lnSpc>
                <a:spcPts val="6999"/>
              </a:lnSpc>
            </a:pPr>
            <a:r>
              <a:rPr lang="en-US" sz="4999">
                <a:solidFill>
                  <a:srgbClr val="545454"/>
                </a:solidFill>
                <a:latin typeface="Arimo"/>
              </a:rPr>
              <a:t>“Koca bebek….”, “Hadi bakalım Süpermen”, “Geri zekalı”, “Hadi sende sulu göz”, gibi cümleler kurmak çocuğun gelişiminde değerli hissetmesine yol açmaz. Sevilmediği kanısının oluşmasına yol açabilir, kendilik gelişiminde olumsuz etkileri olabilir. “</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1555963">
            <a:off x="-4448625" y="-1084361"/>
            <a:ext cx="15044688" cy="3986842"/>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1593602">
            <a:off x="6884209" y="8328591"/>
            <a:ext cx="10805146" cy="7901263"/>
          </a:xfrm>
          <a:prstGeom prst="rect">
            <a:avLst/>
          </a:prstGeom>
        </p:spPr>
      </p:pic>
      <p:pic>
        <p:nvPicPr>
          <p:cNvPr name="Picture 5" id="5"/>
          <p:cNvPicPr>
            <a:picLocks noChangeAspect="true"/>
          </p:cNvPicPr>
          <p:nvPr/>
        </p:nvPicPr>
        <p:blipFill>
          <a:blip r:embed="rId3"/>
          <a:srcRect l="0" t="0" r="0" b="0"/>
          <a:stretch>
            <a:fillRect/>
          </a:stretch>
        </p:blipFill>
        <p:spPr>
          <a:xfrm flipH="false" flipV="false" rot="-804254">
            <a:off x="6574164" y="9012640"/>
            <a:ext cx="14629604" cy="3876845"/>
          </a:xfrm>
          <a:prstGeom prst="rect">
            <a:avLst/>
          </a:prstGeom>
        </p:spPr>
      </p:pic>
      <p:pic>
        <p:nvPicPr>
          <p:cNvPr name="Picture 6" id="6"/>
          <p:cNvPicPr>
            <a:picLocks noChangeAspect="true"/>
          </p:cNvPicPr>
          <p:nvPr/>
        </p:nvPicPr>
        <p:blipFill>
          <a:blip r:embed="rId6"/>
          <a:srcRect l="0" t="15014" r="0" b="0"/>
          <a:stretch>
            <a:fillRect/>
          </a:stretch>
        </p:blipFill>
        <p:spPr>
          <a:xfrm flipH="false" flipV="false" rot="-10800000">
            <a:off x="-57150" y="-394144"/>
            <a:ext cx="20612288" cy="3317377"/>
          </a:xfrm>
          <a:prstGeom prst="rect">
            <a:avLst/>
          </a:prstGeom>
        </p:spPr>
      </p:pic>
      <p:pic>
        <p:nvPicPr>
          <p:cNvPr name="Picture 7" id="7"/>
          <p:cNvPicPr>
            <a:picLocks noChangeAspect="true"/>
          </p:cNvPicPr>
          <p:nvPr/>
        </p:nvPicPr>
        <p:blipFill>
          <a:blip r:embed="rId7">
            <a:alphaModFix amt="42000"/>
          </a:blip>
          <a:srcRect l="0" t="0" r="0" b="0"/>
          <a:stretch>
            <a:fillRect/>
          </a:stretch>
        </p:blipFill>
        <p:spPr>
          <a:xfrm flipH="false" flipV="false" rot="0">
            <a:off x="1364460" y="8882024"/>
            <a:ext cx="4666986" cy="752551"/>
          </a:xfrm>
          <a:prstGeom prst="rect">
            <a:avLst/>
          </a:prstGeom>
        </p:spPr>
      </p:pic>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9526" t="0" r="0" b="65104"/>
          <a:stretch>
            <a:fillRect/>
          </a:stretch>
        </p:blipFill>
        <p:spPr>
          <a:xfrm flipH="false" flipV="false" rot="1965301">
            <a:off x="8112297" y="553421"/>
            <a:ext cx="911775" cy="711278"/>
          </a:xfrm>
          <a:prstGeom prst="rect">
            <a:avLst/>
          </a:prstGeom>
        </p:spPr>
      </p:pic>
      <p:grpSp>
        <p:nvGrpSpPr>
          <p:cNvPr name="Group 9" id="9"/>
          <p:cNvGrpSpPr>
            <a:grpSpLocks noChangeAspect="true"/>
          </p:cNvGrpSpPr>
          <p:nvPr/>
        </p:nvGrpSpPr>
        <p:grpSpPr>
          <a:xfrm rot="0">
            <a:off x="65480" y="1671638"/>
            <a:ext cx="5965966" cy="6619074"/>
            <a:chOff x="0" y="0"/>
            <a:chExt cx="5510530" cy="6113780"/>
          </a:xfrm>
        </p:grpSpPr>
        <p:sp>
          <p:nvSpPr>
            <p:cNvPr name="Freeform 10" id="10"/>
            <p:cNvSpPr/>
            <p:nvPr/>
          </p:nvSpPr>
          <p:spPr>
            <a:xfrm>
              <a:off x="45720" y="49530"/>
              <a:ext cx="5420360" cy="6014720"/>
            </a:xfrm>
            <a:custGeom>
              <a:avLst/>
              <a:gdLst/>
              <a:ahLst/>
              <a:cxnLst/>
              <a:rect r="r" b="b" t="t" l="l"/>
              <a:pathLst>
                <a:path h="6014720" w="5420360">
                  <a:moveTo>
                    <a:pt x="5148580" y="3408680"/>
                  </a:moveTo>
                  <a:lnTo>
                    <a:pt x="5149850" y="3406140"/>
                  </a:lnTo>
                  <a:lnTo>
                    <a:pt x="5149850" y="3406140"/>
                  </a:lnTo>
                  <a:cubicBezTo>
                    <a:pt x="5322570" y="3082290"/>
                    <a:pt x="5420360" y="2711450"/>
                    <a:pt x="5420360" y="2319020"/>
                  </a:cubicBezTo>
                  <a:cubicBezTo>
                    <a:pt x="5420360" y="1038860"/>
                    <a:pt x="4381500" y="0"/>
                    <a:pt x="3101340" y="0"/>
                  </a:cubicBezTo>
                  <a:cubicBezTo>
                    <a:pt x="2259330" y="0"/>
                    <a:pt x="1521460" y="449580"/>
                    <a:pt x="1115060" y="1121410"/>
                  </a:cubicBezTo>
                  <a:lnTo>
                    <a:pt x="1115060" y="1121410"/>
                  </a:lnTo>
                  <a:lnTo>
                    <a:pt x="1115060" y="1121410"/>
                  </a:lnTo>
                  <a:cubicBezTo>
                    <a:pt x="1094740" y="1155700"/>
                    <a:pt x="1075690" y="1188720"/>
                    <a:pt x="1056640" y="1224280"/>
                  </a:cubicBezTo>
                  <a:lnTo>
                    <a:pt x="328930" y="2503170"/>
                  </a:lnTo>
                  <a:cubicBezTo>
                    <a:pt x="308610" y="2536190"/>
                    <a:pt x="290830" y="2569210"/>
                    <a:pt x="271780" y="2603500"/>
                  </a:cubicBezTo>
                  <a:lnTo>
                    <a:pt x="271780" y="2604770"/>
                  </a:lnTo>
                  <a:lnTo>
                    <a:pt x="271780" y="2604770"/>
                  </a:lnTo>
                  <a:cubicBezTo>
                    <a:pt x="97790" y="2929890"/>
                    <a:pt x="0" y="3300730"/>
                    <a:pt x="0" y="3695700"/>
                  </a:cubicBezTo>
                  <a:cubicBezTo>
                    <a:pt x="0" y="4975860"/>
                    <a:pt x="1038860" y="6014720"/>
                    <a:pt x="2319020" y="6014720"/>
                  </a:cubicBezTo>
                  <a:cubicBezTo>
                    <a:pt x="3243580" y="6014720"/>
                    <a:pt x="4042410" y="5472430"/>
                    <a:pt x="4414520" y="4688840"/>
                  </a:cubicBezTo>
                  <a:lnTo>
                    <a:pt x="5077460" y="3533140"/>
                  </a:lnTo>
                  <a:cubicBezTo>
                    <a:pt x="5101590" y="3492500"/>
                    <a:pt x="5125720" y="3450590"/>
                    <a:pt x="5148580" y="3408680"/>
                  </a:cubicBezTo>
                  <a:close/>
                </a:path>
              </a:pathLst>
            </a:custGeom>
            <a:blipFill>
              <a:blip r:embed="rId10"/>
              <a:stretch>
                <a:fillRect l="-33223" r="-33223" t="0" b="0"/>
              </a:stretch>
            </a:blipFill>
          </p:spPr>
        </p:sp>
      </p:grpSp>
      <p:pic>
        <p:nvPicPr>
          <p:cNvPr name="Picture 11" id="11"/>
          <p:cNvPicPr>
            <a:picLocks noChangeAspect="true"/>
          </p:cNvPicPr>
          <p:nvPr/>
        </p:nvPicPr>
        <p:blipFill>
          <a:blip r:embed="rId11"/>
          <a:srcRect l="0" t="0" r="0" b="0"/>
          <a:stretch>
            <a:fillRect/>
          </a:stretch>
        </p:blipFill>
        <p:spPr>
          <a:xfrm flipH="false" flipV="false" rot="5246119">
            <a:off x="-1472870" y="8472409"/>
            <a:ext cx="3905164" cy="2728733"/>
          </a:xfrm>
          <a:prstGeom prst="rect">
            <a:avLst/>
          </a:prstGeom>
        </p:spPr>
      </p:pic>
      <p:pic>
        <p:nvPicPr>
          <p:cNvPr name="Picture 12" id="12"/>
          <p:cNvPicPr>
            <a:picLocks noChangeAspect="true"/>
          </p:cNvPicPr>
          <p:nvPr/>
        </p:nvPicPr>
        <p:blipFill>
          <a:blip r:embed="rId12"/>
          <a:srcRect l="0" t="0" r="0" b="0"/>
          <a:stretch>
            <a:fillRect/>
          </a:stretch>
        </p:blipFill>
        <p:spPr>
          <a:xfrm flipH="false" flipV="false" rot="6286470">
            <a:off x="14218006" y="6493344"/>
            <a:ext cx="7914007" cy="5529912"/>
          </a:xfrm>
          <a:prstGeom prst="rect">
            <a:avLst/>
          </a:prstGeom>
        </p:spPr>
      </p:pic>
      <p:pic>
        <p:nvPicPr>
          <p:cNvPr name="Picture 13" id="1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3269983">
            <a:off x="8486393" y="-6967713"/>
            <a:ext cx="10805146" cy="7901263"/>
          </a:xfrm>
          <a:prstGeom prst="rect">
            <a:avLst/>
          </a:prstGeom>
        </p:spPr>
      </p:pic>
      <p:sp>
        <p:nvSpPr>
          <p:cNvPr name="TextBox 14" id="14"/>
          <p:cNvSpPr txBox="true"/>
          <p:nvPr/>
        </p:nvSpPr>
        <p:spPr>
          <a:xfrm rot="0">
            <a:off x="6663216" y="1707208"/>
            <a:ext cx="9427306" cy="929939"/>
          </a:xfrm>
          <a:prstGeom prst="rect">
            <a:avLst/>
          </a:prstGeom>
        </p:spPr>
        <p:txBody>
          <a:bodyPr anchor="t" rtlCol="false" tIns="0" lIns="0" bIns="0" rIns="0">
            <a:spAutoFit/>
          </a:bodyPr>
          <a:lstStyle/>
          <a:p>
            <a:pPr>
              <a:lnSpc>
                <a:spcPts val="6986"/>
              </a:lnSpc>
            </a:pPr>
            <a:r>
              <a:rPr lang="en-US" sz="6986">
                <a:solidFill>
                  <a:srgbClr val="676C49"/>
                </a:solidFill>
                <a:latin typeface="Capriola"/>
              </a:rPr>
              <a:t>Sürekli Öğüt Verme;</a:t>
            </a:r>
          </a:p>
        </p:txBody>
      </p:sp>
      <p:sp>
        <p:nvSpPr>
          <p:cNvPr name="TextBox 15" id="15"/>
          <p:cNvSpPr txBox="true"/>
          <p:nvPr/>
        </p:nvSpPr>
        <p:spPr>
          <a:xfrm rot="0">
            <a:off x="6031446" y="2840210"/>
            <a:ext cx="11840656" cy="6188076"/>
          </a:xfrm>
          <a:prstGeom prst="rect">
            <a:avLst/>
          </a:prstGeom>
        </p:spPr>
        <p:txBody>
          <a:bodyPr anchor="t" rtlCol="false" tIns="0" lIns="0" bIns="0" rIns="0">
            <a:spAutoFit/>
          </a:bodyPr>
          <a:lstStyle/>
          <a:p>
            <a:pPr>
              <a:lnSpc>
                <a:spcPts val="6999"/>
              </a:lnSpc>
            </a:pPr>
            <a:r>
              <a:rPr lang="en-US" sz="4999">
                <a:solidFill>
                  <a:srgbClr val="545454"/>
                </a:solidFill>
                <a:latin typeface="Arimo"/>
              </a:rPr>
              <a:t>“Senin yerinde olsam plan yaparak çalışırdım”, “sütünü bitirdiğinde boyun uzayacak”,”bak sana bir öneri vereyim” gibi cümleler kurabiliriz ve bu konuşma biçiminin çok yararlı yapıcı olduğuna inansak da, çok sık yapıldığında iletişim için engel oluşturmaktadır.</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403107">
            <a:off x="5054985" y="8726091"/>
            <a:ext cx="16230600" cy="4301109"/>
          </a:xfrm>
          <a:prstGeom prst="rect">
            <a:avLst/>
          </a:prstGeom>
        </p:spPr>
      </p:pic>
      <p:pic>
        <p:nvPicPr>
          <p:cNvPr name="Picture 4" id="4"/>
          <p:cNvPicPr>
            <a:picLocks noChangeAspect="true"/>
          </p:cNvPicPr>
          <p:nvPr/>
        </p:nvPicPr>
        <p:blipFill>
          <a:blip r:embed="rId4"/>
          <a:srcRect l="0" t="0" r="52299" b="0"/>
          <a:stretch>
            <a:fillRect/>
          </a:stretch>
        </p:blipFill>
        <p:spPr>
          <a:xfrm flipH="false" flipV="false" rot="0">
            <a:off x="-674722" y="6562241"/>
            <a:ext cx="12152942" cy="4824825"/>
          </a:xfrm>
          <a:prstGeom prst="rect">
            <a:avLst/>
          </a:prstGeom>
        </p:spPr>
      </p:pic>
      <p:pic>
        <p:nvPicPr>
          <p:cNvPr name="Picture 5" id="5"/>
          <p:cNvPicPr>
            <a:picLocks noChangeAspect="true"/>
          </p:cNvPicPr>
          <p:nvPr/>
        </p:nvPicPr>
        <p:blipFill>
          <a:blip r:embed="rId5"/>
          <a:srcRect l="0" t="0" r="0" b="0"/>
          <a:stretch>
            <a:fillRect/>
          </a:stretch>
        </p:blipFill>
        <p:spPr>
          <a:xfrm flipH="false" flipV="false" rot="0">
            <a:off x="4037642" y="-5602180"/>
            <a:ext cx="16230600" cy="7797451"/>
          </a:xfrm>
          <a:prstGeom prst="rect">
            <a:avLst/>
          </a:prstGeom>
        </p:spPr>
      </p:pic>
      <p:pic>
        <p:nvPicPr>
          <p:cNvPr name="Picture 6" id="6"/>
          <p:cNvPicPr>
            <a:picLocks noChangeAspect="true"/>
          </p:cNvPicPr>
          <p:nvPr/>
        </p:nvPicPr>
        <p:blipFill>
          <a:blip r:embed="rId6"/>
          <a:srcRect l="0" t="0" r="0" b="0"/>
          <a:stretch>
            <a:fillRect/>
          </a:stretch>
        </p:blipFill>
        <p:spPr>
          <a:xfrm flipH="false" flipV="false" rot="-771858">
            <a:off x="-4916691" y="6089462"/>
            <a:ext cx="9344265" cy="7510453"/>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0">
            <a:off x="-1738503" y="1615088"/>
            <a:ext cx="3477006" cy="8229600"/>
          </a:xfrm>
          <a:prstGeom prst="rect">
            <a:avLst/>
          </a:prstGeom>
        </p:spPr>
      </p:pic>
      <p:pic>
        <p:nvPicPr>
          <p:cNvPr name="Picture 8" id="8"/>
          <p:cNvPicPr>
            <a:picLocks noChangeAspect="true"/>
          </p:cNvPicPr>
          <p:nvPr/>
        </p:nvPicPr>
        <p:blipFill>
          <a:blip r:embed="rId8"/>
          <a:srcRect l="0" t="0" r="0" b="0"/>
          <a:stretch>
            <a:fillRect/>
          </a:stretch>
        </p:blipFill>
        <p:spPr>
          <a:xfrm flipH="false" flipV="false" rot="-78382">
            <a:off x="15499368" y="83740"/>
            <a:ext cx="7414043" cy="5959037"/>
          </a:xfrm>
          <a:prstGeom prst="rect">
            <a:avLst/>
          </a:prstGeom>
        </p:spPr>
      </p:pic>
      <p:pic>
        <p:nvPicPr>
          <p:cNvPr name="Picture 9" id="9"/>
          <p:cNvPicPr>
            <a:picLocks noChangeAspect="true"/>
          </p:cNvPicPr>
          <p:nvPr/>
        </p:nvPicPr>
        <p:blipFill>
          <a:blip r:embed="rId9"/>
          <a:srcRect l="0" t="0" r="0" b="0"/>
          <a:stretch>
            <a:fillRect/>
          </a:stretch>
        </p:blipFill>
        <p:spPr>
          <a:xfrm flipH="false" flipV="false" rot="-821697">
            <a:off x="17443117" y="3744186"/>
            <a:ext cx="2381257" cy="5636111"/>
          </a:xfrm>
          <a:prstGeom prst="rect">
            <a:avLst/>
          </a:prstGeom>
        </p:spPr>
      </p:pic>
      <p:pic>
        <p:nvPicPr>
          <p:cNvPr name="Picture 10" id="10"/>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1278389">
            <a:off x="-3664070" y="-6811113"/>
            <a:ext cx="10805146" cy="7901263"/>
          </a:xfrm>
          <a:prstGeom prst="rect">
            <a:avLst/>
          </a:prstGeom>
        </p:spPr>
      </p:pic>
      <p:pic>
        <p:nvPicPr>
          <p:cNvPr name="Picture 11" id="11"/>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1278389">
            <a:off x="13219165" y="7422924"/>
            <a:ext cx="10805146" cy="7901263"/>
          </a:xfrm>
          <a:prstGeom prst="rect">
            <a:avLst/>
          </a:prstGeom>
        </p:spPr>
      </p:pic>
      <p:sp>
        <p:nvSpPr>
          <p:cNvPr name="TextBox 12" id="12"/>
          <p:cNvSpPr txBox="true"/>
          <p:nvPr/>
        </p:nvSpPr>
        <p:spPr>
          <a:xfrm rot="0">
            <a:off x="2723322" y="2929909"/>
            <a:ext cx="13599267" cy="2537956"/>
          </a:xfrm>
          <a:prstGeom prst="rect">
            <a:avLst/>
          </a:prstGeom>
        </p:spPr>
        <p:txBody>
          <a:bodyPr anchor="t" rtlCol="false" tIns="0" lIns="0" bIns="0" rIns="0">
            <a:spAutoFit/>
          </a:bodyPr>
          <a:lstStyle/>
          <a:p>
            <a:pPr algn="ctr">
              <a:lnSpc>
                <a:spcPts val="10262"/>
              </a:lnSpc>
            </a:pPr>
            <a:r>
              <a:rPr lang="en-US" sz="7330">
                <a:solidFill>
                  <a:srgbClr val="FFFFFF"/>
                </a:solidFill>
                <a:latin typeface="Capriola"/>
              </a:rPr>
              <a:t>Sunumumuz bitmiştir. Teşekkürler.</a:t>
            </a:r>
          </a:p>
        </p:txBody>
      </p:sp>
      <p:sp>
        <p:nvSpPr>
          <p:cNvPr name="TextBox 13" id="13"/>
          <p:cNvSpPr txBox="true"/>
          <p:nvPr/>
        </p:nvSpPr>
        <p:spPr>
          <a:xfrm rot="0">
            <a:off x="3210518" y="5874288"/>
            <a:ext cx="13599267" cy="1242556"/>
          </a:xfrm>
          <a:prstGeom prst="rect">
            <a:avLst/>
          </a:prstGeom>
        </p:spPr>
        <p:txBody>
          <a:bodyPr anchor="t" rtlCol="false" tIns="0" lIns="0" bIns="0" rIns="0">
            <a:spAutoFit/>
          </a:bodyPr>
          <a:lstStyle/>
          <a:p>
            <a:pPr algn="ctr">
              <a:lnSpc>
                <a:spcPts val="10262"/>
              </a:lnSpc>
            </a:pPr>
            <a:r>
              <a:rPr lang="en-US" sz="7330">
                <a:solidFill>
                  <a:srgbClr val="FFFFFF"/>
                </a:solidFill>
                <a:latin typeface="Capriola"/>
              </a:rPr>
              <a:t>www.rehberlikservisim.com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alphaModFix amt="80000"/>
          </a:blip>
          <a:srcRect l="0" t="0" r="0" b="0"/>
          <a:stretch>
            <a:fillRect/>
          </a:stretch>
        </p:blipFill>
        <p:spPr>
          <a:xfrm flipH="false" flipV="false" rot="9744368">
            <a:off x="8092681" y="6375951"/>
            <a:ext cx="16230600" cy="5863304"/>
          </a:xfrm>
          <a:prstGeom prst="rect">
            <a:avLst/>
          </a:prstGeom>
        </p:spPr>
      </p:pic>
      <p:pic>
        <p:nvPicPr>
          <p:cNvPr name="Picture 4" id="4"/>
          <p:cNvPicPr>
            <a:picLocks noChangeAspect="true"/>
          </p:cNvPicPr>
          <p:nvPr/>
        </p:nvPicPr>
        <p:blipFill>
          <a:blip r:embed="rId4"/>
          <a:srcRect l="0" t="0" r="0" b="0"/>
          <a:stretch>
            <a:fillRect/>
          </a:stretch>
        </p:blipFill>
        <p:spPr>
          <a:xfrm flipH="false" flipV="false" rot="0">
            <a:off x="0" y="6975033"/>
            <a:ext cx="18288000" cy="3463290"/>
          </a:xfrm>
          <a:prstGeom prst="rect">
            <a:avLst/>
          </a:prstGeom>
        </p:spPr>
      </p:pic>
      <p:pic>
        <p:nvPicPr>
          <p:cNvPr name="Picture 5" id="5"/>
          <p:cNvPicPr>
            <a:picLocks noChangeAspect="true"/>
          </p:cNvPicPr>
          <p:nvPr/>
        </p:nvPicPr>
        <p:blipFill>
          <a:blip r:embed="rId3"/>
          <a:srcRect l="0" t="0" r="0" b="0"/>
          <a:stretch>
            <a:fillRect/>
          </a:stretch>
        </p:blipFill>
        <p:spPr>
          <a:xfrm flipH="false" flipV="false" rot="-9959011">
            <a:off x="2722447" y="-3681461"/>
            <a:ext cx="16230600" cy="5863304"/>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78382">
            <a:off x="15714450" y="83740"/>
            <a:ext cx="7414043" cy="5959037"/>
          </a:xfrm>
          <a:prstGeom prst="rect">
            <a:avLst/>
          </a:prstGeom>
        </p:spPr>
      </p:pic>
      <p:pic>
        <p:nvPicPr>
          <p:cNvPr name="Picture 7" id="7"/>
          <p:cNvPicPr>
            <a:picLocks noChangeAspect="true"/>
          </p:cNvPicPr>
          <p:nvPr/>
        </p:nvPicPr>
        <p:blipFill>
          <a:blip r:embed="rId6"/>
          <a:srcRect l="0" t="0" r="0" b="0"/>
          <a:stretch>
            <a:fillRect/>
          </a:stretch>
        </p:blipFill>
        <p:spPr>
          <a:xfrm flipH="false" flipV="false" rot="-821697">
            <a:off x="17443117" y="3744186"/>
            <a:ext cx="2381257" cy="5636111"/>
          </a:xfrm>
          <a:prstGeom prst="rect">
            <a:avLst/>
          </a:prstGeom>
        </p:spPr>
      </p:pic>
      <p:grpSp>
        <p:nvGrpSpPr>
          <p:cNvPr name="Group 8" id="8"/>
          <p:cNvGrpSpPr>
            <a:grpSpLocks noChangeAspect="true"/>
          </p:cNvGrpSpPr>
          <p:nvPr/>
        </p:nvGrpSpPr>
        <p:grpSpPr>
          <a:xfrm rot="-584390">
            <a:off x="512832" y="265538"/>
            <a:ext cx="3482379" cy="4027655"/>
            <a:chOff x="0" y="0"/>
            <a:chExt cx="4428490" cy="5121910"/>
          </a:xfrm>
        </p:grpSpPr>
        <p:sp>
          <p:nvSpPr>
            <p:cNvPr name="Freeform 9" id="9"/>
            <p:cNvSpPr/>
            <p:nvPr/>
          </p:nvSpPr>
          <p:spPr>
            <a:xfrm>
              <a:off x="325120" y="509270"/>
              <a:ext cx="3675380" cy="3553460"/>
            </a:xfrm>
            <a:custGeom>
              <a:avLst/>
              <a:gdLst/>
              <a:ahLst/>
              <a:cxnLst/>
              <a:rect r="r" b="b" t="t" l="l"/>
              <a:pathLst>
                <a:path h="3553460" w="3675380">
                  <a:moveTo>
                    <a:pt x="3382010" y="1270"/>
                  </a:moveTo>
                  <a:lnTo>
                    <a:pt x="12700" y="290830"/>
                  </a:lnTo>
                  <a:cubicBezTo>
                    <a:pt x="5080" y="290830"/>
                    <a:pt x="0" y="298450"/>
                    <a:pt x="0" y="306070"/>
                  </a:cubicBezTo>
                  <a:lnTo>
                    <a:pt x="278130" y="3540760"/>
                  </a:lnTo>
                  <a:cubicBezTo>
                    <a:pt x="279400" y="3548380"/>
                    <a:pt x="285750" y="3553460"/>
                    <a:pt x="293370" y="3553460"/>
                  </a:cubicBezTo>
                  <a:lnTo>
                    <a:pt x="3662680" y="3262630"/>
                  </a:lnTo>
                  <a:cubicBezTo>
                    <a:pt x="3670300" y="3261360"/>
                    <a:pt x="3675380" y="3255010"/>
                    <a:pt x="3675380" y="3247390"/>
                  </a:cubicBezTo>
                  <a:lnTo>
                    <a:pt x="3397250" y="13970"/>
                  </a:lnTo>
                  <a:cubicBezTo>
                    <a:pt x="3395980" y="6350"/>
                    <a:pt x="3389630" y="0"/>
                    <a:pt x="3382010" y="1270"/>
                  </a:cubicBezTo>
                  <a:close/>
                </a:path>
              </a:pathLst>
            </a:custGeom>
            <a:blipFill>
              <a:blip r:embed="rId7"/>
              <a:stretch>
                <a:fillRect l="-22489" r="-22489" t="0" b="0"/>
              </a:stretch>
            </a:blipFill>
          </p:spPr>
        </p:sp>
        <p:sp>
          <p:nvSpPr>
            <p:cNvPr name="Freeform 10" id="10"/>
            <p:cNvSpPr/>
            <p:nvPr/>
          </p:nvSpPr>
          <p:spPr>
            <a:xfrm>
              <a:off x="-2540" y="172720"/>
              <a:ext cx="4295140" cy="4847590"/>
            </a:xfrm>
            <a:custGeom>
              <a:avLst/>
              <a:gdLst/>
              <a:ahLst/>
              <a:cxnLst/>
              <a:rect r="r" b="b" t="t" l="l"/>
              <a:pathLst>
                <a:path h="4847590" w="4295140">
                  <a:moveTo>
                    <a:pt x="3916680" y="127000"/>
                  </a:moveTo>
                  <a:cubicBezTo>
                    <a:pt x="3915410" y="119380"/>
                    <a:pt x="3909060" y="114300"/>
                    <a:pt x="3901440" y="114300"/>
                  </a:cubicBezTo>
                  <a:lnTo>
                    <a:pt x="3792220" y="123190"/>
                  </a:lnTo>
                  <a:lnTo>
                    <a:pt x="3792220" y="13970"/>
                  </a:lnTo>
                  <a:cubicBezTo>
                    <a:pt x="3792220" y="6350"/>
                    <a:pt x="3785870" y="0"/>
                    <a:pt x="3778250" y="0"/>
                  </a:cubicBezTo>
                  <a:lnTo>
                    <a:pt x="13970" y="0"/>
                  </a:lnTo>
                  <a:cubicBezTo>
                    <a:pt x="6350" y="0"/>
                    <a:pt x="0" y="6350"/>
                    <a:pt x="0" y="13970"/>
                  </a:cubicBezTo>
                  <a:lnTo>
                    <a:pt x="0" y="4411980"/>
                  </a:lnTo>
                  <a:cubicBezTo>
                    <a:pt x="0" y="4419600"/>
                    <a:pt x="6350" y="4425950"/>
                    <a:pt x="13970" y="4425950"/>
                  </a:cubicBezTo>
                  <a:lnTo>
                    <a:pt x="480060" y="4425950"/>
                  </a:lnTo>
                  <a:lnTo>
                    <a:pt x="515620" y="4834890"/>
                  </a:lnTo>
                  <a:cubicBezTo>
                    <a:pt x="515620" y="4842510"/>
                    <a:pt x="523240" y="4847590"/>
                    <a:pt x="530860" y="4847590"/>
                  </a:cubicBezTo>
                  <a:lnTo>
                    <a:pt x="4282440" y="4525010"/>
                  </a:lnTo>
                  <a:cubicBezTo>
                    <a:pt x="4290060" y="4525010"/>
                    <a:pt x="4295140" y="4517390"/>
                    <a:pt x="4295140" y="4511040"/>
                  </a:cubicBezTo>
                  <a:lnTo>
                    <a:pt x="3916680" y="127000"/>
                  </a:lnTo>
                  <a:close/>
                  <a:moveTo>
                    <a:pt x="3581400" y="349250"/>
                  </a:moveTo>
                  <a:lnTo>
                    <a:pt x="3581400" y="3465830"/>
                  </a:lnTo>
                  <a:cubicBezTo>
                    <a:pt x="3581400" y="3473450"/>
                    <a:pt x="3575050" y="3479800"/>
                    <a:pt x="3567430" y="3479800"/>
                  </a:cubicBezTo>
                  <a:lnTo>
                    <a:pt x="571500" y="3479800"/>
                  </a:lnTo>
                  <a:lnTo>
                    <a:pt x="327660" y="642620"/>
                  </a:lnTo>
                  <a:cubicBezTo>
                    <a:pt x="327660" y="635000"/>
                    <a:pt x="332740" y="628650"/>
                    <a:pt x="340360" y="627380"/>
                  </a:cubicBezTo>
                  <a:lnTo>
                    <a:pt x="3581400" y="349250"/>
                  </a:lnTo>
                  <a:close/>
                  <a:moveTo>
                    <a:pt x="186690" y="205740"/>
                  </a:moveTo>
                  <a:lnTo>
                    <a:pt x="2835910" y="205740"/>
                  </a:lnTo>
                  <a:lnTo>
                    <a:pt x="172720" y="434340"/>
                  </a:lnTo>
                  <a:lnTo>
                    <a:pt x="172720" y="219710"/>
                  </a:lnTo>
                  <a:cubicBezTo>
                    <a:pt x="172720" y="212090"/>
                    <a:pt x="179070" y="205740"/>
                    <a:pt x="186690" y="205740"/>
                  </a:cubicBezTo>
                  <a:close/>
                  <a:moveTo>
                    <a:pt x="186690" y="3479800"/>
                  </a:moveTo>
                  <a:cubicBezTo>
                    <a:pt x="179070" y="3479800"/>
                    <a:pt x="172720" y="3473450"/>
                    <a:pt x="172720" y="3465830"/>
                  </a:cubicBezTo>
                  <a:lnTo>
                    <a:pt x="172720" y="854710"/>
                  </a:lnTo>
                  <a:lnTo>
                    <a:pt x="398780" y="3479800"/>
                  </a:lnTo>
                  <a:lnTo>
                    <a:pt x="186690" y="3479800"/>
                  </a:lnTo>
                  <a:close/>
                  <a:moveTo>
                    <a:pt x="3990340" y="3597910"/>
                  </a:moveTo>
                  <a:lnTo>
                    <a:pt x="3792220" y="3614419"/>
                  </a:lnTo>
                  <a:lnTo>
                    <a:pt x="3792220" y="1137919"/>
                  </a:lnTo>
                  <a:lnTo>
                    <a:pt x="4003040" y="3583940"/>
                  </a:lnTo>
                  <a:cubicBezTo>
                    <a:pt x="4003040" y="3591560"/>
                    <a:pt x="3997960" y="3597910"/>
                    <a:pt x="3990340" y="3597910"/>
                  </a:cubicBezTo>
                  <a:close/>
                </a:path>
              </a:pathLst>
            </a:custGeom>
            <a:solidFill>
              <a:srgbClr val="F2F1EB"/>
            </a:solidFill>
          </p:spPr>
        </p:sp>
        <p:sp>
          <p:nvSpPr>
            <p:cNvPr name="Freeform 11" id="11"/>
            <p:cNvSpPr/>
            <p:nvPr/>
          </p:nvSpPr>
          <p:spPr>
            <a:xfrm>
              <a:off x="172720" y="378460"/>
              <a:ext cx="3409950" cy="3274060"/>
            </a:xfrm>
            <a:custGeom>
              <a:avLst/>
              <a:gdLst/>
              <a:ahLst/>
              <a:cxnLst/>
              <a:rect r="r" b="b" t="t" l="l"/>
              <a:pathLst>
                <a:path h="3274060" w="340995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8680" y="6350"/>
                    <a:pt x="3402330" y="0"/>
                    <a:pt x="3395980" y="0"/>
                  </a:cubicBezTo>
                  <a:close/>
                </a:path>
              </a:pathLst>
            </a:custGeom>
            <a:blipFill>
              <a:blip r:embed="rId8"/>
              <a:stretch>
                <a:fillRect l="-22011" r="-22011" t="0" b="0"/>
              </a:stretch>
            </a:blipFill>
          </p:spPr>
        </p:sp>
        <p:sp>
          <p:nvSpPr>
            <p:cNvPr name="Freeform 12" id="12"/>
            <p:cNvSpPr/>
            <p:nvPr/>
          </p:nvSpPr>
          <p:spPr>
            <a:xfrm>
              <a:off x="1270" y="177800"/>
              <a:ext cx="4305300" cy="4842510"/>
            </a:xfrm>
            <a:custGeom>
              <a:avLst/>
              <a:gdLst/>
              <a:ahLst/>
              <a:cxnLst/>
              <a:rect r="r" b="b" t="t" l="l"/>
              <a:pathLst>
                <a:path h="4842510" w="4305300">
                  <a:moveTo>
                    <a:pt x="3810000" y="1483360"/>
                  </a:moveTo>
                  <a:lnTo>
                    <a:pt x="3991610" y="3581400"/>
                  </a:lnTo>
                  <a:cubicBezTo>
                    <a:pt x="3991610" y="3586480"/>
                    <a:pt x="3990340" y="3590290"/>
                    <a:pt x="3986530" y="3594100"/>
                  </a:cubicBezTo>
                  <a:lnTo>
                    <a:pt x="3990340" y="3594100"/>
                  </a:lnTo>
                  <a:cubicBezTo>
                    <a:pt x="3996690" y="3594100"/>
                    <a:pt x="4001770" y="3587750"/>
                    <a:pt x="4001770" y="3581400"/>
                  </a:cubicBezTo>
                  <a:lnTo>
                    <a:pt x="3810000" y="1380490"/>
                  </a:lnTo>
                  <a:lnTo>
                    <a:pt x="3810000" y="1483360"/>
                  </a:lnTo>
                  <a:close/>
                  <a:moveTo>
                    <a:pt x="3581400" y="209550"/>
                  </a:moveTo>
                  <a:cubicBezTo>
                    <a:pt x="3581400" y="209550"/>
                    <a:pt x="3578860" y="201930"/>
                    <a:pt x="3568700" y="200660"/>
                  </a:cubicBezTo>
                  <a:lnTo>
                    <a:pt x="173990" y="200660"/>
                  </a:lnTo>
                  <a:cubicBezTo>
                    <a:pt x="167640" y="200660"/>
                    <a:pt x="160020" y="203200"/>
                    <a:pt x="160020" y="210820"/>
                  </a:cubicBezTo>
                  <a:lnTo>
                    <a:pt x="162560" y="217170"/>
                  </a:lnTo>
                  <a:cubicBezTo>
                    <a:pt x="165100" y="213360"/>
                    <a:pt x="170180" y="212090"/>
                    <a:pt x="173990" y="212090"/>
                  </a:cubicBezTo>
                  <a:lnTo>
                    <a:pt x="3571240" y="212090"/>
                  </a:lnTo>
                  <a:lnTo>
                    <a:pt x="3571240" y="3463290"/>
                  </a:lnTo>
                  <a:cubicBezTo>
                    <a:pt x="3571240" y="3468370"/>
                    <a:pt x="3568700" y="3472180"/>
                    <a:pt x="3566160" y="3474720"/>
                  </a:cubicBezTo>
                  <a:lnTo>
                    <a:pt x="3569970" y="3474720"/>
                  </a:lnTo>
                  <a:cubicBezTo>
                    <a:pt x="3576320" y="3474720"/>
                    <a:pt x="3581400" y="3469640"/>
                    <a:pt x="3581400" y="3463290"/>
                  </a:cubicBezTo>
                  <a:lnTo>
                    <a:pt x="3581400" y="209550"/>
                  </a:lnTo>
                  <a:close/>
                  <a:moveTo>
                    <a:pt x="4296410" y="4518660"/>
                  </a:moveTo>
                  <a:lnTo>
                    <a:pt x="543560" y="4841240"/>
                  </a:lnTo>
                  <a:lnTo>
                    <a:pt x="529590" y="4842510"/>
                  </a:lnTo>
                  <a:lnTo>
                    <a:pt x="528320" y="4842510"/>
                  </a:lnTo>
                  <a:cubicBezTo>
                    <a:pt x="520700" y="4842510"/>
                    <a:pt x="514350" y="4837430"/>
                    <a:pt x="513080" y="4829810"/>
                  </a:cubicBezTo>
                  <a:lnTo>
                    <a:pt x="511810" y="4815840"/>
                  </a:lnTo>
                  <a:cubicBezTo>
                    <a:pt x="511810" y="4817110"/>
                    <a:pt x="513080" y="4819650"/>
                    <a:pt x="513080" y="4820920"/>
                  </a:cubicBezTo>
                  <a:lnTo>
                    <a:pt x="478790" y="4422140"/>
                  </a:lnTo>
                  <a:lnTo>
                    <a:pt x="13970" y="4422140"/>
                  </a:lnTo>
                  <a:cubicBezTo>
                    <a:pt x="6350" y="4422140"/>
                    <a:pt x="0" y="4415790"/>
                    <a:pt x="0" y="4408170"/>
                  </a:cubicBezTo>
                  <a:lnTo>
                    <a:pt x="0" y="8890"/>
                  </a:lnTo>
                  <a:cubicBezTo>
                    <a:pt x="0" y="5080"/>
                    <a:pt x="1270" y="2540"/>
                    <a:pt x="3810" y="0"/>
                  </a:cubicBezTo>
                  <a:lnTo>
                    <a:pt x="13970" y="8890"/>
                  </a:lnTo>
                  <a:lnTo>
                    <a:pt x="13970" y="4408170"/>
                  </a:lnTo>
                  <a:lnTo>
                    <a:pt x="3790950" y="4408170"/>
                  </a:lnTo>
                  <a:lnTo>
                    <a:pt x="3804920" y="4418330"/>
                  </a:lnTo>
                  <a:cubicBezTo>
                    <a:pt x="3802380" y="4420870"/>
                    <a:pt x="3799840" y="4422140"/>
                    <a:pt x="3796030" y="4422140"/>
                  </a:cubicBezTo>
                  <a:lnTo>
                    <a:pt x="491490" y="4422140"/>
                  </a:lnTo>
                  <a:lnTo>
                    <a:pt x="527050" y="4828540"/>
                  </a:lnTo>
                  <a:lnTo>
                    <a:pt x="4290060" y="4505960"/>
                  </a:lnTo>
                  <a:lnTo>
                    <a:pt x="4305300" y="4514850"/>
                  </a:lnTo>
                  <a:cubicBezTo>
                    <a:pt x="4302760" y="4517390"/>
                    <a:pt x="4300220" y="4518660"/>
                    <a:pt x="4296410" y="4518660"/>
                  </a:cubicBezTo>
                  <a:close/>
                </a:path>
              </a:pathLst>
            </a:custGeom>
            <a:solidFill>
              <a:srgbClr val="542B1A"/>
            </a:solidFill>
          </p:spPr>
        </p:sp>
        <p:sp>
          <p:nvSpPr>
            <p:cNvPr name="Freeform 13" id="13"/>
            <p:cNvSpPr/>
            <p:nvPr/>
          </p:nvSpPr>
          <p:spPr>
            <a:xfrm>
              <a:off x="5080" y="172720"/>
              <a:ext cx="4305300" cy="4519930"/>
            </a:xfrm>
            <a:custGeom>
              <a:avLst/>
              <a:gdLst/>
              <a:ahLst/>
              <a:cxnLst/>
              <a:rect r="r" b="b" t="t" l="l"/>
              <a:pathLst>
                <a:path h="4519930" w="4305300">
                  <a:moveTo>
                    <a:pt x="3573780" y="3478530"/>
                  </a:moveTo>
                  <a:cubicBezTo>
                    <a:pt x="3571240" y="3481070"/>
                    <a:pt x="3567430" y="3483610"/>
                    <a:pt x="3563620" y="3483610"/>
                  </a:cubicBezTo>
                  <a:lnTo>
                    <a:pt x="170180" y="3483610"/>
                  </a:lnTo>
                  <a:cubicBezTo>
                    <a:pt x="163830" y="3483610"/>
                    <a:pt x="160020" y="3479800"/>
                    <a:pt x="157480" y="3474720"/>
                  </a:cubicBezTo>
                  <a:cubicBezTo>
                    <a:pt x="154940" y="3472180"/>
                    <a:pt x="153670" y="3469640"/>
                    <a:pt x="153670" y="3465830"/>
                  </a:cubicBezTo>
                  <a:lnTo>
                    <a:pt x="153670" y="219710"/>
                  </a:lnTo>
                  <a:cubicBezTo>
                    <a:pt x="153670" y="215900"/>
                    <a:pt x="156210" y="212090"/>
                    <a:pt x="158750" y="209550"/>
                  </a:cubicBezTo>
                  <a:lnTo>
                    <a:pt x="167640" y="217170"/>
                  </a:lnTo>
                  <a:lnTo>
                    <a:pt x="167640" y="3465830"/>
                  </a:lnTo>
                  <a:cubicBezTo>
                    <a:pt x="167640" y="3467100"/>
                    <a:pt x="167640" y="3468370"/>
                    <a:pt x="168910" y="3469640"/>
                  </a:cubicBezTo>
                  <a:lnTo>
                    <a:pt x="3563620" y="3469640"/>
                  </a:lnTo>
                  <a:cubicBezTo>
                    <a:pt x="3564890" y="3469640"/>
                    <a:pt x="3566160" y="3468370"/>
                    <a:pt x="3567430" y="3468370"/>
                  </a:cubicBezTo>
                  <a:lnTo>
                    <a:pt x="3573780" y="3478530"/>
                  </a:lnTo>
                  <a:close/>
                  <a:moveTo>
                    <a:pt x="4305300" y="4508500"/>
                  </a:moveTo>
                  <a:cubicBezTo>
                    <a:pt x="4305300" y="4512310"/>
                    <a:pt x="4304030" y="4516120"/>
                    <a:pt x="4298950" y="4519930"/>
                  </a:cubicBezTo>
                  <a:lnTo>
                    <a:pt x="4283710" y="4511040"/>
                  </a:lnTo>
                  <a:lnTo>
                    <a:pt x="3907790" y="132080"/>
                  </a:lnTo>
                  <a:lnTo>
                    <a:pt x="3906520" y="124460"/>
                  </a:lnTo>
                  <a:cubicBezTo>
                    <a:pt x="3906520" y="124460"/>
                    <a:pt x="3906520" y="114300"/>
                    <a:pt x="3893820" y="114300"/>
                  </a:cubicBezTo>
                  <a:lnTo>
                    <a:pt x="3806190" y="121920"/>
                  </a:lnTo>
                  <a:lnTo>
                    <a:pt x="3806190" y="3604260"/>
                  </a:lnTo>
                  <a:lnTo>
                    <a:pt x="3982720" y="3589020"/>
                  </a:lnTo>
                  <a:cubicBezTo>
                    <a:pt x="3983990" y="3589020"/>
                    <a:pt x="3985260" y="3587750"/>
                    <a:pt x="3986530" y="3587750"/>
                  </a:cubicBezTo>
                  <a:lnTo>
                    <a:pt x="3992880" y="3595370"/>
                  </a:lnTo>
                  <a:cubicBezTo>
                    <a:pt x="3990340" y="3599180"/>
                    <a:pt x="3986530" y="3601720"/>
                    <a:pt x="3982720" y="3601720"/>
                  </a:cubicBezTo>
                  <a:lnTo>
                    <a:pt x="3806190" y="3616960"/>
                  </a:lnTo>
                  <a:lnTo>
                    <a:pt x="3806190" y="4413250"/>
                  </a:lnTo>
                  <a:cubicBezTo>
                    <a:pt x="3806190" y="4417060"/>
                    <a:pt x="3803650" y="4420871"/>
                    <a:pt x="3801110" y="4423410"/>
                  </a:cubicBezTo>
                  <a:lnTo>
                    <a:pt x="3785870" y="4413250"/>
                  </a:lnTo>
                  <a:lnTo>
                    <a:pt x="3785870" y="13970"/>
                  </a:lnTo>
                  <a:lnTo>
                    <a:pt x="8890" y="13970"/>
                  </a:lnTo>
                  <a:lnTo>
                    <a:pt x="0" y="5080"/>
                  </a:lnTo>
                  <a:cubicBezTo>
                    <a:pt x="2540" y="2540"/>
                    <a:pt x="6350" y="0"/>
                    <a:pt x="10160" y="0"/>
                  </a:cubicBezTo>
                  <a:lnTo>
                    <a:pt x="3792220" y="0"/>
                  </a:lnTo>
                  <a:cubicBezTo>
                    <a:pt x="3799840" y="0"/>
                    <a:pt x="3806190" y="6350"/>
                    <a:pt x="3806190" y="13970"/>
                  </a:cubicBezTo>
                  <a:lnTo>
                    <a:pt x="3806190" y="101600"/>
                  </a:lnTo>
                  <a:lnTo>
                    <a:pt x="3900170" y="92710"/>
                  </a:lnTo>
                  <a:cubicBezTo>
                    <a:pt x="3900170" y="92710"/>
                    <a:pt x="3923030" y="92710"/>
                    <a:pt x="3926840" y="109220"/>
                  </a:cubicBezTo>
                  <a:lnTo>
                    <a:pt x="3931920" y="171450"/>
                  </a:lnTo>
                  <a:lnTo>
                    <a:pt x="4305300" y="4508500"/>
                  </a:lnTo>
                  <a:close/>
                  <a:moveTo>
                    <a:pt x="3797300" y="15240"/>
                  </a:moveTo>
                  <a:cubicBezTo>
                    <a:pt x="3799840" y="17780"/>
                    <a:pt x="3802380" y="19050"/>
                    <a:pt x="3803650" y="21590"/>
                  </a:cubicBezTo>
                  <a:cubicBezTo>
                    <a:pt x="3802380" y="17780"/>
                    <a:pt x="3799840" y="16510"/>
                    <a:pt x="3797300" y="15240"/>
                  </a:cubicBezTo>
                  <a:close/>
                </a:path>
              </a:pathLst>
            </a:custGeom>
            <a:solidFill>
              <a:srgbClr val="FFFFFF"/>
            </a:solidFill>
          </p:spPr>
        </p:sp>
        <p:sp>
          <p:nvSpPr>
            <p:cNvPr name="Freeform 14" id="14"/>
            <p:cNvSpPr/>
            <p:nvPr/>
          </p:nvSpPr>
          <p:spPr>
            <a:xfrm>
              <a:off x="3409951" y="0"/>
              <a:ext cx="274319" cy="1045210"/>
            </a:xfrm>
            <a:custGeom>
              <a:avLst/>
              <a:gdLst/>
              <a:ahLst/>
              <a:cxnLst/>
              <a:rect r="r" b="b" t="t" l="l"/>
              <a:pathLst>
                <a:path h="1045210" w="274319">
                  <a:moveTo>
                    <a:pt x="265429" y="966470"/>
                  </a:moveTo>
                  <a:cubicBezTo>
                    <a:pt x="270509" y="953770"/>
                    <a:pt x="273049" y="941070"/>
                    <a:pt x="274319" y="927100"/>
                  </a:cubicBezTo>
                  <a:lnTo>
                    <a:pt x="274319" y="762000"/>
                  </a:lnTo>
                  <a:lnTo>
                    <a:pt x="273049" y="762000"/>
                  </a:lnTo>
                  <a:lnTo>
                    <a:pt x="273049" y="369570"/>
                  </a:lnTo>
                  <a:cubicBezTo>
                    <a:pt x="269239" y="328930"/>
                    <a:pt x="217169" y="298450"/>
                    <a:pt x="184149" y="298450"/>
                  </a:cubicBezTo>
                  <a:lnTo>
                    <a:pt x="152399" y="298450"/>
                  </a:lnTo>
                  <a:cubicBezTo>
                    <a:pt x="102869" y="298450"/>
                    <a:pt x="63499" y="337820"/>
                    <a:pt x="63499" y="387350"/>
                  </a:cubicBezTo>
                  <a:lnTo>
                    <a:pt x="63499" y="852170"/>
                  </a:lnTo>
                  <a:lnTo>
                    <a:pt x="97789" y="852170"/>
                  </a:lnTo>
                  <a:lnTo>
                    <a:pt x="97789" y="387350"/>
                  </a:lnTo>
                  <a:cubicBezTo>
                    <a:pt x="97789" y="356870"/>
                    <a:pt x="121919" y="332740"/>
                    <a:pt x="152399" y="332740"/>
                  </a:cubicBezTo>
                  <a:lnTo>
                    <a:pt x="184149" y="332740"/>
                  </a:lnTo>
                  <a:cubicBezTo>
                    <a:pt x="210819" y="332740"/>
                    <a:pt x="237489" y="360680"/>
                    <a:pt x="238759" y="378460"/>
                  </a:cubicBezTo>
                  <a:lnTo>
                    <a:pt x="238759" y="924560"/>
                  </a:lnTo>
                  <a:cubicBezTo>
                    <a:pt x="238759" y="988060"/>
                    <a:pt x="184149" y="1010920"/>
                    <a:pt x="151129" y="1010920"/>
                  </a:cubicBezTo>
                  <a:lnTo>
                    <a:pt x="151129" y="1012190"/>
                  </a:lnTo>
                  <a:lnTo>
                    <a:pt x="109219" y="1012190"/>
                  </a:lnTo>
                  <a:cubicBezTo>
                    <a:pt x="62229" y="1012190"/>
                    <a:pt x="35559" y="974090"/>
                    <a:pt x="35559" y="927100"/>
                  </a:cubicBezTo>
                  <a:lnTo>
                    <a:pt x="35559" y="118110"/>
                  </a:lnTo>
                  <a:cubicBezTo>
                    <a:pt x="35559" y="71120"/>
                    <a:pt x="73659" y="33020"/>
                    <a:pt x="120649" y="33020"/>
                  </a:cubicBezTo>
                  <a:lnTo>
                    <a:pt x="161290" y="33020"/>
                  </a:lnTo>
                  <a:cubicBezTo>
                    <a:pt x="208280" y="33020"/>
                    <a:pt x="233680" y="74930"/>
                    <a:pt x="233680" y="121920"/>
                  </a:cubicBezTo>
                  <a:lnTo>
                    <a:pt x="233680" y="172720"/>
                  </a:lnTo>
                  <a:lnTo>
                    <a:pt x="265430" y="172720"/>
                  </a:lnTo>
                  <a:lnTo>
                    <a:pt x="266700" y="121920"/>
                  </a:lnTo>
                  <a:cubicBezTo>
                    <a:pt x="266700" y="57150"/>
                    <a:pt x="226060" y="0"/>
                    <a:pt x="160020" y="0"/>
                  </a:cubicBezTo>
                  <a:lnTo>
                    <a:pt x="119380" y="0"/>
                  </a:lnTo>
                  <a:cubicBezTo>
                    <a:pt x="53340" y="0"/>
                    <a:pt x="0" y="53340"/>
                    <a:pt x="0" y="119380"/>
                  </a:cubicBezTo>
                  <a:lnTo>
                    <a:pt x="0" y="925830"/>
                  </a:lnTo>
                  <a:cubicBezTo>
                    <a:pt x="0" y="991870"/>
                    <a:pt x="41910" y="1045210"/>
                    <a:pt x="107950" y="1045210"/>
                  </a:cubicBezTo>
                  <a:lnTo>
                    <a:pt x="152400" y="1045210"/>
                  </a:lnTo>
                  <a:cubicBezTo>
                    <a:pt x="181610" y="1045210"/>
                    <a:pt x="208280" y="1035050"/>
                    <a:pt x="228600" y="1017270"/>
                  </a:cubicBezTo>
                  <a:cubicBezTo>
                    <a:pt x="242570" y="1005840"/>
                    <a:pt x="254000" y="991870"/>
                    <a:pt x="261620" y="974090"/>
                  </a:cubicBezTo>
                  <a:cubicBezTo>
                    <a:pt x="262890" y="972820"/>
                    <a:pt x="262890" y="970280"/>
                    <a:pt x="264160" y="969010"/>
                  </a:cubicBezTo>
                  <a:cubicBezTo>
                    <a:pt x="265430" y="969010"/>
                    <a:pt x="265430" y="967740"/>
                    <a:pt x="265430" y="966470"/>
                  </a:cubicBezTo>
                  <a:close/>
                </a:path>
              </a:pathLst>
            </a:custGeom>
            <a:solidFill>
              <a:srgbClr val="A99D9D"/>
            </a:solidFill>
          </p:spPr>
        </p:sp>
        <p:sp>
          <p:nvSpPr>
            <p:cNvPr name="Freeform 15" id="15"/>
            <p:cNvSpPr/>
            <p:nvPr/>
          </p:nvSpPr>
          <p:spPr>
            <a:xfrm>
              <a:off x="3415028" y="15240"/>
              <a:ext cx="266700" cy="1032510"/>
            </a:xfrm>
            <a:custGeom>
              <a:avLst/>
              <a:gdLst/>
              <a:ahLst/>
              <a:cxnLst/>
              <a:rect r="r" b="b" t="t" l="l"/>
              <a:pathLst>
                <a:path h="1032510" w="266700">
                  <a:moveTo>
                    <a:pt x="261622" y="749300"/>
                  </a:moveTo>
                  <a:lnTo>
                    <a:pt x="261622" y="723900"/>
                  </a:lnTo>
                  <a:cubicBezTo>
                    <a:pt x="259082" y="598170"/>
                    <a:pt x="257812" y="490220"/>
                    <a:pt x="256542" y="364490"/>
                  </a:cubicBezTo>
                  <a:lnTo>
                    <a:pt x="256542" y="358140"/>
                  </a:lnTo>
                  <a:lnTo>
                    <a:pt x="252732" y="359410"/>
                  </a:lnTo>
                  <a:lnTo>
                    <a:pt x="252732" y="364490"/>
                  </a:lnTo>
                  <a:lnTo>
                    <a:pt x="250192" y="521970"/>
                  </a:lnTo>
                  <a:lnTo>
                    <a:pt x="246382" y="695960"/>
                  </a:lnTo>
                  <a:lnTo>
                    <a:pt x="245112" y="745490"/>
                  </a:lnTo>
                  <a:lnTo>
                    <a:pt x="245112" y="750570"/>
                  </a:lnTo>
                  <a:lnTo>
                    <a:pt x="242572" y="872490"/>
                  </a:lnTo>
                  <a:cubicBezTo>
                    <a:pt x="242572" y="887730"/>
                    <a:pt x="242572" y="901700"/>
                    <a:pt x="241302" y="916940"/>
                  </a:cubicBezTo>
                  <a:cubicBezTo>
                    <a:pt x="240032" y="927100"/>
                    <a:pt x="238762" y="935990"/>
                    <a:pt x="234952" y="944880"/>
                  </a:cubicBezTo>
                  <a:cubicBezTo>
                    <a:pt x="232412" y="949960"/>
                    <a:pt x="231142" y="955040"/>
                    <a:pt x="227332" y="960120"/>
                  </a:cubicBezTo>
                  <a:cubicBezTo>
                    <a:pt x="218442" y="972820"/>
                    <a:pt x="207012" y="982980"/>
                    <a:pt x="193042" y="989330"/>
                  </a:cubicBezTo>
                  <a:cubicBezTo>
                    <a:pt x="182882" y="994410"/>
                    <a:pt x="162562" y="1000760"/>
                    <a:pt x="148592" y="1003300"/>
                  </a:cubicBezTo>
                  <a:lnTo>
                    <a:pt x="104142" y="1003300"/>
                  </a:lnTo>
                  <a:lnTo>
                    <a:pt x="90172" y="1002030"/>
                  </a:lnTo>
                  <a:cubicBezTo>
                    <a:pt x="85092" y="1000760"/>
                    <a:pt x="81281" y="999490"/>
                    <a:pt x="76202" y="998220"/>
                  </a:cubicBezTo>
                  <a:cubicBezTo>
                    <a:pt x="58422" y="991870"/>
                    <a:pt x="53342" y="980440"/>
                    <a:pt x="41911" y="963930"/>
                  </a:cubicBezTo>
                  <a:cubicBezTo>
                    <a:pt x="36831" y="955040"/>
                    <a:pt x="31752" y="947420"/>
                    <a:pt x="29211" y="937260"/>
                  </a:cubicBezTo>
                  <a:lnTo>
                    <a:pt x="26671" y="929640"/>
                  </a:lnTo>
                  <a:cubicBezTo>
                    <a:pt x="26671" y="927100"/>
                    <a:pt x="26671" y="925830"/>
                    <a:pt x="25401" y="923290"/>
                  </a:cubicBezTo>
                  <a:lnTo>
                    <a:pt x="24131" y="916940"/>
                  </a:lnTo>
                  <a:lnTo>
                    <a:pt x="24131" y="909320"/>
                  </a:lnTo>
                  <a:lnTo>
                    <a:pt x="22861" y="855980"/>
                  </a:lnTo>
                  <a:lnTo>
                    <a:pt x="21591" y="749300"/>
                  </a:lnTo>
                  <a:lnTo>
                    <a:pt x="17781" y="537210"/>
                  </a:lnTo>
                  <a:cubicBezTo>
                    <a:pt x="16511" y="466090"/>
                    <a:pt x="15241" y="394970"/>
                    <a:pt x="15241" y="325120"/>
                  </a:cubicBezTo>
                  <a:cubicBezTo>
                    <a:pt x="13971" y="254000"/>
                    <a:pt x="13971" y="182880"/>
                    <a:pt x="13971" y="111760"/>
                  </a:cubicBezTo>
                  <a:cubicBezTo>
                    <a:pt x="13971" y="104140"/>
                    <a:pt x="15241" y="91440"/>
                    <a:pt x="16511" y="81280"/>
                  </a:cubicBezTo>
                  <a:lnTo>
                    <a:pt x="21591" y="66040"/>
                  </a:lnTo>
                  <a:cubicBezTo>
                    <a:pt x="22861" y="60960"/>
                    <a:pt x="26671" y="55880"/>
                    <a:pt x="29211" y="52070"/>
                  </a:cubicBezTo>
                  <a:cubicBezTo>
                    <a:pt x="40641" y="33020"/>
                    <a:pt x="57151" y="17780"/>
                    <a:pt x="76201" y="8890"/>
                  </a:cubicBezTo>
                  <a:cubicBezTo>
                    <a:pt x="86361" y="5080"/>
                    <a:pt x="100331" y="1270"/>
                    <a:pt x="107951" y="1270"/>
                  </a:cubicBezTo>
                  <a:lnTo>
                    <a:pt x="114301" y="0"/>
                  </a:lnTo>
                  <a:lnTo>
                    <a:pt x="156211" y="0"/>
                  </a:lnTo>
                  <a:lnTo>
                    <a:pt x="109221" y="0"/>
                  </a:lnTo>
                  <a:cubicBezTo>
                    <a:pt x="95251" y="1270"/>
                    <a:pt x="81281" y="5080"/>
                    <a:pt x="68581" y="11430"/>
                  </a:cubicBezTo>
                  <a:cubicBezTo>
                    <a:pt x="43181" y="24130"/>
                    <a:pt x="22861" y="49530"/>
                    <a:pt x="15241" y="77470"/>
                  </a:cubicBezTo>
                  <a:cubicBezTo>
                    <a:pt x="11431" y="91440"/>
                    <a:pt x="11431" y="106680"/>
                    <a:pt x="10161" y="123190"/>
                  </a:cubicBezTo>
                  <a:lnTo>
                    <a:pt x="8891" y="171450"/>
                  </a:lnTo>
                  <a:lnTo>
                    <a:pt x="6350" y="365760"/>
                  </a:lnTo>
                  <a:cubicBezTo>
                    <a:pt x="5080" y="495300"/>
                    <a:pt x="1270" y="624840"/>
                    <a:pt x="1270" y="755650"/>
                  </a:cubicBezTo>
                  <a:lnTo>
                    <a:pt x="0" y="853440"/>
                  </a:lnTo>
                  <a:lnTo>
                    <a:pt x="0" y="901700"/>
                  </a:lnTo>
                  <a:cubicBezTo>
                    <a:pt x="0" y="918210"/>
                    <a:pt x="0" y="934720"/>
                    <a:pt x="6350" y="949960"/>
                  </a:cubicBezTo>
                  <a:cubicBezTo>
                    <a:pt x="16510" y="980440"/>
                    <a:pt x="27941" y="1007110"/>
                    <a:pt x="57150" y="1021080"/>
                  </a:cubicBezTo>
                  <a:cubicBezTo>
                    <a:pt x="71120" y="1027430"/>
                    <a:pt x="87630" y="1031240"/>
                    <a:pt x="104141" y="1032510"/>
                  </a:cubicBezTo>
                  <a:lnTo>
                    <a:pt x="151131" y="1032510"/>
                  </a:lnTo>
                  <a:cubicBezTo>
                    <a:pt x="182881" y="1031240"/>
                    <a:pt x="213361" y="1017270"/>
                    <a:pt x="234951" y="995680"/>
                  </a:cubicBezTo>
                  <a:cubicBezTo>
                    <a:pt x="246381" y="985520"/>
                    <a:pt x="254001" y="971550"/>
                    <a:pt x="259081" y="957580"/>
                  </a:cubicBezTo>
                  <a:cubicBezTo>
                    <a:pt x="264161" y="943610"/>
                    <a:pt x="266701" y="929640"/>
                    <a:pt x="266701" y="913130"/>
                  </a:cubicBezTo>
                  <a:lnTo>
                    <a:pt x="261621" y="749300"/>
                  </a:lnTo>
                  <a:close/>
                </a:path>
              </a:pathLst>
            </a:custGeom>
            <a:solidFill>
              <a:srgbClr val="E2DADA"/>
            </a:solidFill>
          </p:spPr>
        </p:sp>
      </p:grpSp>
      <p:pic>
        <p:nvPicPr>
          <p:cNvPr name="Picture 16" id="16"/>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808754">
            <a:off x="1127496" y="3703751"/>
            <a:ext cx="1505466" cy="1025599"/>
          </a:xfrm>
          <a:prstGeom prst="rect">
            <a:avLst/>
          </a:prstGeom>
        </p:spPr>
      </p:pic>
      <p:pic>
        <p:nvPicPr>
          <p:cNvPr name="Picture 17" id="17"/>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69526" t="0" r="0" b="65104"/>
          <a:stretch>
            <a:fillRect/>
          </a:stretch>
        </p:blipFill>
        <p:spPr>
          <a:xfrm flipH="false" flipV="false" rot="-1345565">
            <a:off x="779205" y="289951"/>
            <a:ext cx="498990" cy="389263"/>
          </a:xfrm>
          <a:prstGeom prst="rect">
            <a:avLst/>
          </a:prstGeom>
        </p:spPr>
      </p:pic>
      <p:sp>
        <p:nvSpPr>
          <p:cNvPr name="TextBox 18" id="18"/>
          <p:cNvSpPr txBox="true"/>
          <p:nvPr/>
        </p:nvSpPr>
        <p:spPr>
          <a:xfrm rot="0">
            <a:off x="4031514" y="2110268"/>
            <a:ext cx="11897178" cy="5613388"/>
          </a:xfrm>
          <a:prstGeom prst="rect">
            <a:avLst/>
          </a:prstGeom>
        </p:spPr>
        <p:txBody>
          <a:bodyPr anchor="t" rtlCol="false" tIns="0" lIns="0" bIns="0" rIns="0">
            <a:spAutoFit/>
          </a:bodyPr>
          <a:lstStyle/>
          <a:p>
            <a:pPr algn="just">
              <a:lnSpc>
                <a:spcPts val="5600"/>
              </a:lnSpc>
            </a:pPr>
            <a:r>
              <a:rPr lang="en-US" sz="4000">
                <a:solidFill>
                  <a:srgbClr val="542B1A"/>
                </a:solidFill>
                <a:latin typeface="Capriola"/>
              </a:rPr>
              <a:t>  Aile, temel kişilik özelliklerinin kazanıldığı ve üyelerin birbirleriyle ilişki kurmayı öğrendiği ilk yerdir.</a:t>
            </a:r>
          </a:p>
          <a:p>
            <a:pPr algn="just">
              <a:lnSpc>
                <a:spcPts val="5600"/>
              </a:lnSpc>
            </a:pPr>
            <a:r>
              <a:rPr lang="en-US" sz="4000">
                <a:solidFill>
                  <a:srgbClr val="542B1A"/>
                </a:solidFill>
                <a:latin typeface="Capriola"/>
              </a:rPr>
              <a:t>Ailedeki iletişim, çocukların gelecek yaşantılarına model olmaktadır. Sağlıklı aile içi iletişim bireyin kişilik gelişiminde, kişisel, sosyal ve </a:t>
            </a:r>
            <a:r>
              <a:rPr lang="en-US" sz="4000">
                <a:solidFill>
                  <a:srgbClr val="542B1A"/>
                </a:solidFill>
                <a:latin typeface="Capriola"/>
              </a:rPr>
              <a:t>mesleki yaşamında başarı</a:t>
            </a:r>
            <a:r>
              <a:rPr lang="en-US" sz="4000">
                <a:solidFill>
                  <a:srgbClr val="542B1A"/>
                </a:solidFill>
                <a:latin typeface="Capriola"/>
              </a:rPr>
              <a:t> elde etmesini sağlamaktadır. </a:t>
            </a:r>
          </a:p>
        </p:txBody>
      </p:sp>
      <p:sp>
        <p:nvSpPr>
          <p:cNvPr name="TextBox 19" id="19"/>
          <p:cNvSpPr txBox="true"/>
          <p:nvPr/>
        </p:nvSpPr>
        <p:spPr>
          <a:xfrm rot="0">
            <a:off x="3583078" y="654900"/>
            <a:ext cx="10330524" cy="896620"/>
          </a:xfrm>
          <a:prstGeom prst="rect">
            <a:avLst/>
          </a:prstGeom>
        </p:spPr>
        <p:txBody>
          <a:bodyPr anchor="t" rtlCol="false" tIns="0" lIns="0" bIns="0" rIns="0">
            <a:spAutoFit/>
          </a:bodyPr>
          <a:lstStyle/>
          <a:p>
            <a:pPr algn="ctr">
              <a:lnSpc>
                <a:spcPts val="7279"/>
              </a:lnSpc>
            </a:pPr>
            <a:r>
              <a:rPr lang="en-US" sz="5199">
                <a:solidFill>
                  <a:srgbClr val="542B1A"/>
                </a:solidFill>
                <a:latin typeface="Barlow Black Bold"/>
              </a:rPr>
              <a:t>Aile İçi İletişimin Önemi</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281727">
            <a:off x="6414966" y="8494614"/>
            <a:ext cx="10805146" cy="7901263"/>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6755732">
            <a:off x="-6143897" y="7264879"/>
            <a:ext cx="15044688" cy="3986842"/>
          </a:xfrm>
          <a:prstGeom prst="rect">
            <a:avLst/>
          </a:prstGeom>
        </p:spPr>
      </p:pic>
      <p:pic>
        <p:nvPicPr>
          <p:cNvPr name="Picture 5" id="5"/>
          <p:cNvPicPr>
            <a:picLocks noChangeAspect="true"/>
          </p:cNvPicPr>
          <p:nvPr/>
        </p:nvPicPr>
        <p:blipFill>
          <a:blip r:embed="rId6"/>
          <a:srcRect l="0" t="0" r="52299" b="0"/>
          <a:stretch>
            <a:fillRect/>
          </a:stretch>
        </p:blipFill>
        <p:spPr>
          <a:xfrm flipH="false" flipV="false" rot="2297994">
            <a:off x="-2967730" y="7961224"/>
            <a:ext cx="11264969" cy="4472293"/>
          </a:xfrm>
          <a:prstGeom prst="rect">
            <a:avLst/>
          </a:prstGeom>
        </p:spPr>
      </p:pic>
      <p:pic>
        <p:nvPicPr>
          <p:cNvPr name="Picture 6" id="6"/>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281727">
            <a:off x="997307" y="-6660427"/>
            <a:ext cx="10805146" cy="7901263"/>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8383391">
            <a:off x="14635924" y="4072092"/>
            <a:ext cx="16230600" cy="4301109"/>
          </a:xfrm>
          <a:prstGeom prst="rect">
            <a:avLst/>
          </a:prstGeom>
        </p:spPr>
      </p:pic>
      <p:pic>
        <p:nvPicPr>
          <p:cNvPr name="Picture 8" id="8"/>
          <p:cNvPicPr>
            <a:picLocks noChangeAspect="true"/>
          </p:cNvPicPr>
          <p:nvPr/>
        </p:nvPicPr>
        <p:blipFill>
          <a:blip r:embed="rId6"/>
          <a:srcRect l="0" t="0" r="0" b="0"/>
          <a:stretch>
            <a:fillRect/>
          </a:stretch>
        </p:blipFill>
        <p:spPr>
          <a:xfrm flipH="false" flipV="false" rot="-9727658">
            <a:off x="-4630077" y="-4295508"/>
            <a:ext cx="25477626" cy="4824825"/>
          </a:xfrm>
          <a:prstGeom prst="rect">
            <a:avLst/>
          </a:prstGeom>
        </p:spPr>
      </p:pic>
      <p:pic>
        <p:nvPicPr>
          <p:cNvPr name="Picture 9" id="9"/>
          <p:cNvPicPr>
            <a:picLocks noChangeAspect="true"/>
          </p:cNvPicPr>
          <p:nvPr/>
        </p:nvPicPr>
        <p:blipFill>
          <a:blip r:embed="rId7"/>
          <a:srcRect l="0" t="0" r="0" b="0"/>
          <a:stretch>
            <a:fillRect/>
          </a:stretch>
        </p:blipFill>
        <p:spPr>
          <a:xfrm flipH="false" flipV="false" rot="0">
            <a:off x="4680938" y="444253"/>
            <a:ext cx="3178330" cy="3399284"/>
          </a:xfrm>
          <a:prstGeom prst="rect">
            <a:avLst/>
          </a:prstGeom>
        </p:spPr>
      </p:pic>
      <p:pic>
        <p:nvPicPr>
          <p:cNvPr name="Picture 10" id="10"/>
          <p:cNvPicPr>
            <a:picLocks noChangeAspect="true"/>
          </p:cNvPicPr>
          <p:nvPr/>
        </p:nvPicPr>
        <p:blipFill>
          <a:blip r:embed="rId7"/>
          <a:srcRect l="0" t="0" r="0" b="0"/>
          <a:stretch>
            <a:fillRect/>
          </a:stretch>
        </p:blipFill>
        <p:spPr>
          <a:xfrm flipH="false" flipV="false" rot="-10641239">
            <a:off x="-594711" y="-1081629"/>
            <a:ext cx="3946315" cy="4220658"/>
          </a:xfrm>
          <a:prstGeom prst="rect">
            <a:avLst/>
          </a:prstGeom>
        </p:spPr>
      </p:pic>
      <p:pic>
        <p:nvPicPr>
          <p:cNvPr name="Picture 11" id="11"/>
          <p:cNvPicPr>
            <a:picLocks noChangeAspect="true"/>
          </p:cNvPicPr>
          <p:nvPr/>
        </p:nvPicPr>
        <p:blipFill>
          <a:blip r:embed="rId8"/>
          <a:srcRect l="0" t="0" r="0" b="0"/>
          <a:stretch>
            <a:fillRect/>
          </a:stretch>
        </p:blipFill>
        <p:spPr>
          <a:xfrm flipH="false" flipV="false" rot="0">
            <a:off x="0" y="2683286"/>
            <a:ext cx="7859268" cy="8229600"/>
          </a:xfrm>
          <a:prstGeom prst="rect">
            <a:avLst/>
          </a:prstGeom>
        </p:spPr>
      </p:pic>
      <p:sp>
        <p:nvSpPr>
          <p:cNvPr name="TextBox 12" id="12"/>
          <p:cNvSpPr txBox="true"/>
          <p:nvPr/>
        </p:nvSpPr>
        <p:spPr>
          <a:xfrm rot="0">
            <a:off x="8108736" y="3979509"/>
            <a:ext cx="9359051" cy="4486275"/>
          </a:xfrm>
          <a:prstGeom prst="rect">
            <a:avLst/>
          </a:prstGeom>
        </p:spPr>
        <p:txBody>
          <a:bodyPr anchor="t" rtlCol="false" tIns="0" lIns="0" bIns="0" rIns="0">
            <a:spAutoFit/>
          </a:bodyPr>
          <a:lstStyle/>
          <a:p>
            <a:pPr>
              <a:lnSpc>
                <a:spcPts val="11810"/>
              </a:lnSpc>
            </a:pPr>
            <a:r>
              <a:rPr lang="en-US" sz="9841">
                <a:solidFill>
                  <a:srgbClr val="676C49"/>
                </a:solidFill>
                <a:latin typeface="Capriola"/>
              </a:rPr>
              <a:t>Ailenin Temel Gereksinimleri Nelerdir?</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2284732">
            <a:off x="-8691797" y="225592"/>
            <a:ext cx="10805146" cy="7901263"/>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804254">
            <a:off x="-5333726" y="-2454311"/>
            <a:ext cx="15044688" cy="3986842"/>
          </a:xfrm>
          <a:prstGeom prst="rect">
            <a:avLst/>
          </a:prstGeom>
        </p:spPr>
      </p:pic>
      <p:pic>
        <p:nvPicPr>
          <p:cNvPr name="Picture 5" id="5"/>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2284732">
            <a:off x="15727925" y="1426773"/>
            <a:ext cx="10805146" cy="7901263"/>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804254">
            <a:off x="7270066" y="8958200"/>
            <a:ext cx="14342388" cy="3800733"/>
          </a:xfrm>
          <a:prstGeom prst="rect">
            <a:avLst/>
          </a:prstGeom>
        </p:spPr>
      </p:pic>
      <p:pic>
        <p:nvPicPr>
          <p:cNvPr name="Picture 7" id="7"/>
          <p:cNvPicPr>
            <a:picLocks noChangeAspect="true"/>
          </p:cNvPicPr>
          <p:nvPr/>
        </p:nvPicPr>
        <p:blipFill>
          <a:blip r:embed="rId6"/>
          <a:srcRect l="0" t="18579" r="48100" b="0"/>
          <a:stretch>
            <a:fillRect/>
          </a:stretch>
        </p:blipFill>
        <p:spPr>
          <a:xfrm flipH="false" flipV="false" rot="-10800000">
            <a:off x="10988526" y="-1064399"/>
            <a:ext cx="12110631" cy="3598001"/>
          </a:xfrm>
          <a:prstGeom prst="rect">
            <a:avLst/>
          </a:prstGeom>
        </p:spPr>
      </p:pic>
      <p:sp>
        <p:nvSpPr>
          <p:cNvPr name="TextBox 8" id="8"/>
          <p:cNvSpPr txBox="true"/>
          <p:nvPr/>
        </p:nvSpPr>
        <p:spPr>
          <a:xfrm rot="0">
            <a:off x="4791627" y="1166896"/>
            <a:ext cx="7940132" cy="1193790"/>
          </a:xfrm>
          <a:prstGeom prst="rect">
            <a:avLst/>
          </a:prstGeom>
        </p:spPr>
        <p:txBody>
          <a:bodyPr anchor="t" rtlCol="false" tIns="0" lIns="0" bIns="0" rIns="0">
            <a:spAutoFit/>
          </a:bodyPr>
          <a:lstStyle/>
          <a:p>
            <a:pPr algn="ctr">
              <a:lnSpc>
                <a:spcPts val="9800"/>
              </a:lnSpc>
            </a:pPr>
            <a:r>
              <a:rPr lang="en-US" sz="7000">
                <a:solidFill>
                  <a:srgbClr val="676C49"/>
                </a:solidFill>
                <a:latin typeface="Capriola"/>
              </a:rPr>
              <a:t>Güven Ortamı</a:t>
            </a:r>
          </a:p>
        </p:txBody>
      </p:sp>
      <p:pic>
        <p:nvPicPr>
          <p:cNvPr name="Picture 9" id="9"/>
          <p:cNvPicPr>
            <a:picLocks noChangeAspect="true"/>
          </p:cNvPicPr>
          <p:nvPr/>
        </p:nvPicPr>
        <p:blipFill>
          <a:blip r:embed="rId7">
            <a:alphaModFix amt="42000"/>
          </a:blip>
          <a:srcRect l="0" t="0" r="0" b="0"/>
          <a:stretch>
            <a:fillRect/>
          </a:stretch>
        </p:blipFill>
        <p:spPr>
          <a:xfrm flipH="false" flipV="false" rot="0">
            <a:off x="10154838" y="7730034"/>
            <a:ext cx="3923266" cy="632627"/>
          </a:xfrm>
          <a:prstGeom prst="rect">
            <a:avLst/>
          </a:prstGeom>
        </p:spPr>
      </p:pic>
      <p:pic>
        <p:nvPicPr>
          <p:cNvPr name="Picture 10" id="10"/>
          <p:cNvPicPr>
            <a:picLocks noChangeAspect="true"/>
          </p:cNvPicPr>
          <p:nvPr/>
        </p:nvPicPr>
        <p:blipFill>
          <a:blip r:embed="rId7">
            <a:alphaModFix amt="42000"/>
          </a:blip>
          <a:srcRect l="0" t="0" r="0" b="0"/>
          <a:stretch>
            <a:fillRect/>
          </a:stretch>
        </p:blipFill>
        <p:spPr>
          <a:xfrm flipH="false" flipV="false" rot="0">
            <a:off x="4209896" y="7730034"/>
            <a:ext cx="3923266" cy="632627"/>
          </a:xfrm>
          <a:prstGeom prst="rect">
            <a:avLst/>
          </a:prstGeom>
        </p:spPr>
      </p:pic>
      <p:pic>
        <p:nvPicPr>
          <p:cNvPr name="Picture 11" id="11"/>
          <p:cNvPicPr>
            <a:picLocks noChangeAspect="true"/>
          </p:cNvPicPr>
          <p:nvPr/>
        </p:nvPicPr>
        <p:blipFill>
          <a:blip r:embed="rId8"/>
          <a:srcRect l="0" t="0" r="0" b="0"/>
          <a:stretch>
            <a:fillRect/>
          </a:stretch>
        </p:blipFill>
        <p:spPr>
          <a:xfrm flipH="false" flipV="false" rot="-3258567">
            <a:off x="-3124490" y="7592501"/>
            <a:ext cx="6470558" cy="3724615"/>
          </a:xfrm>
          <a:prstGeom prst="rect">
            <a:avLst/>
          </a:prstGeom>
        </p:spPr>
      </p:pic>
      <p:pic>
        <p:nvPicPr>
          <p:cNvPr name="Picture 12" id="12"/>
          <p:cNvPicPr>
            <a:picLocks noChangeAspect="true"/>
          </p:cNvPicPr>
          <p:nvPr/>
        </p:nvPicPr>
        <p:blipFill>
          <a:blip r:embed="rId8"/>
          <a:srcRect l="0" t="0" r="0" b="0"/>
          <a:stretch>
            <a:fillRect/>
          </a:stretch>
        </p:blipFill>
        <p:spPr>
          <a:xfrm flipH="false" flipV="false" rot="8438027">
            <a:off x="14560506" y="-1599948"/>
            <a:ext cx="6980606" cy="4018211"/>
          </a:xfrm>
          <a:prstGeom prst="rect">
            <a:avLst/>
          </a:prstGeom>
        </p:spPr>
      </p:pic>
      <p:sp>
        <p:nvSpPr>
          <p:cNvPr name="TextBox 13" id="13"/>
          <p:cNvSpPr txBox="true"/>
          <p:nvPr/>
        </p:nvSpPr>
        <p:spPr>
          <a:xfrm rot="0">
            <a:off x="2854665" y="2689512"/>
            <a:ext cx="14404635" cy="4502170"/>
          </a:xfrm>
          <a:prstGeom prst="rect">
            <a:avLst/>
          </a:prstGeom>
        </p:spPr>
        <p:txBody>
          <a:bodyPr anchor="t" rtlCol="false" tIns="0" lIns="0" bIns="0" rIns="0">
            <a:spAutoFit/>
          </a:bodyPr>
          <a:lstStyle/>
          <a:p>
            <a:pPr>
              <a:lnSpc>
                <a:spcPts val="5948"/>
              </a:lnSpc>
            </a:pPr>
            <a:r>
              <a:rPr lang="en-US" sz="4249">
                <a:solidFill>
                  <a:srgbClr val="676C49"/>
                </a:solidFill>
                <a:latin typeface="Arimo"/>
              </a:rPr>
              <a:t>Aile içindeki b</a:t>
            </a:r>
            <a:r>
              <a:rPr lang="en-US" sz="4249">
                <a:solidFill>
                  <a:srgbClr val="676C49"/>
                </a:solidFill>
                <a:latin typeface="Arimo"/>
              </a:rPr>
              <a:t>ireyler kendilerinin aile içinde emniyette olduğunu bilmek ister. Bu duygu da aile içinde kazanılması gereken bir duygudur. Unutulmaması gereken bir konu da çocuğun ev içinde ne kadar güven altında olduğudur. Kendisini güven içinde bulmayan çocuk ailenin dışında bir yere yönelerek aile ile olan bağlarını koparabilir.</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2284732">
            <a:off x="-8691797" y="225592"/>
            <a:ext cx="10805146" cy="7901263"/>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804254">
            <a:off x="-5333726" y="-2454311"/>
            <a:ext cx="15044688" cy="3986842"/>
          </a:xfrm>
          <a:prstGeom prst="rect">
            <a:avLst/>
          </a:prstGeom>
        </p:spPr>
      </p:pic>
      <p:pic>
        <p:nvPicPr>
          <p:cNvPr name="Picture 5" id="5"/>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2284732">
            <a:off x="15727925" y="1426773"/>
            <a:ext cx="10805146" cy="7901263"/>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804254">
            <a:off x="7270066" y="8958200"/>
            <a:ext cx="14342388" cy="3800733"/>
          </a:xfrm>
          <a:prstGeom prst="rect">
            <a:avLst/>
          </a:prstGeom>
        </p:spPr>
      </p:pic>
      <p:pic>
        <p:nvPicPr>
          <p:cNvPr name="Picture 7" id="7"/>
          <p:cNvPicPr>
            <a:picLocks noChangeAspect="true"/>
          </p:cNvPicPr>
          <p:nvPr/>
        </p:nvPicPr>
        <p:blipFill>
          <a:blip r:embed="rId6"/>
          <a:srcRect l="0" t="18579" r="48100" b="0"/>
          <a:stretch>
            <a:fillRect/>
          </a:stretch>
        </p:blipFill>
        <p:spPr>
          <a:xfrm flipH="false" flipV="false" rot="-10800000">
            <a:off x="10988526" y="-1064399"/>
            <a:ext cx="12110631" cy="3598001"/>
          </a:xfrm>
          <a:prstGeom prst="rect">
            <a:avLst/>
          </a:prstGeom>
        </p:spPr>
      </p:pic>
      <p:sp>
        <p:nvSpPr>
          <p:cNvPr name="TextBox 8" id="8"/>
          <p:cNvSpPr txBox="true"/>
          <p:nvPr/>
        </p:nvSpPr>
        <p:spPr>
          <a:xfrm rot="0">
            <a:off x="3316595" y="1166896"/>
            <a:ext cx="10761510" cy="1193790"/>
          </a:xfrm>
          <a:prstGeom prst="rect">
            <a:avLst/>
          </a:prstGeom>
        </p:spPr>
        <p:txBody>
          <a:bodyPr anchor="t" rtlCol="false" tIns="0" lIns="0" bIns="0" rIns="0">
            <a:spAutoFit/>
          </a:bodyPr>
          <a:lstStyle/>
          <a:p>
            <a:pPr algn="ctr">
              <a:lnSpc>
                <a:spcPts val="9800"/>
              </a:lnSpc>
            </a:pPr>
            <a:r>
              <a:rPr lang="en-US" sz="7000">
                <a:solidFill>
                  <a:srgbClr val="676C49"/>
                </a:solidFill>
                <a:latin typeface="Capriola"/>
              </a:rPr>
              <a:t>Değerli olma duygusu</a:t>
            </a:r>
          </a:p>
        </p:txBody>
      </p:sp>
      <p:pic>
        <p:nvPicPr>
          <p:cNvPr name="Picture 9" id="9"/>
          <p:cNvPicPr>
            <a:picLocks noChangeAspect="true"/>
          </p:cNvPicPr>
          <p:nvPr/>
        </p:nvPicPr>
        <p:blipFill>
          <a:blip r:embed="rId7">
            <a:alphaModFix amt="42000"/>
          </a:blip>
          <a:srcRect l="0" t="0" r="0" b="0"/>
          <a:stretch>
            <a:fillRect/>
          </a:stretch>
        </p:blipFill>
        <p:spPr>
          <a:xfrm flipH="false" flipV="false" rot="0">
            <a:off x="10154838" y="7730034"/>
            <a:ext cx="3923266" cy="632627"/>
          </a:xfrm>
          <a:prstGeom prst="rect">
            <a:avLst/>
          </a:prstGeom>
        </p:spPr>
      </p:pic>
      <p:pic>
        <p:nvPicPr>
          <p:cNvPr name="Picture 10" id="10"/>
          <p:cNvPicPr>
            <a:picLocks noChangeAspect="true"/>
          </p:cNvPicPr>
          <p:nvPr/>
        </p:nvPicPr>
        <p:blipFill>
          <a:blip r:embed="rId7">
            <a:alphaModFix amt="42000"/>
          </a:blip>
          <a:srcRect l="0" t="0" r="0" b="0"/>
          <a:stretch>
            <a:fillRect/>
          </a:stretch>
        </p:blipFill>
        <p:spPr>
          <a:xfrm flipH="false" flipV="false" rot="0">
            <a:off x="4209896" y="7730034"/>
            <a:ext cx="3923266" cy="632627"/>
          </a:xfrm>
          <a:prstGeom prst="rect">
            <a:avLst/>
          </a:prstGeom>
        </p:spPr>
      </p:pic>
      <p:pic>
        <p:nvPicPr>
          <p:cNvPr name="Picture 11" id="11"/>
          <p:cNvPicPr>
            <a:picLocks noChangeAspect="true"/>
          </p:cNvPicPr>
          <p:nvPr/>
        </p:nvPicPr>
        <p:blipFill>
          <a:blip r:embed="rId8"/>
          <a:srcRect l="0" t="0" r="0" b="0"/>
          <a:stretch>
            <a:fillRect/>
          </a:stretch>
        </p:blipFill>
        <p:spPr>
          <a:xfrm flipH="false" flipV="false" rot="-3258567">
            <a:off x="-3124490" y="7592501"/>
            <a:ext cx="6470558" cy="3724615"/>
          </a:xfrm>
          <a:prstGeom prst="rect">
            <a:avLst/>
          </a:prstGeom>
        </p:spPr>
      </p:pic>
      <p:pic>
        <p:nvPicPr>
          <p:cNvPr name="Picture 12" id="12"/>
          <p:cNvPicPr>
            <a:picLocks noChangeAspect="true"/>
          </p:cNvPicPr>
          <p:nvPr/>
        </p:nvPicPr>
        <p:blipFill>
          <a:blip r:embed="rId8"/>
          <a:srcRect l="0" t="0" r="0" b="0"/>
          <a:stretch>
            <a:fillRect/>
          </a:stretch>
        </p:blipFill>
        <p:spPr>
          <a:xfrm flipH="false" flipV="false" rot="8438027">
            <a:off x="14560506" y="-1599948"/>
            <a:ext cx="6980606" cy="4018211"/>
          </a:xfrm>
          <a:prstGeom prst="rect">
            <a:avLst/>
          </a:prstGeom>
        </p:spPr>
      </p:pic>
      <p:sp>
        <p:nvSpPr>
          <p:cNvPr name="TextBox 13" id="13"/>
          <p:cNvSpPr txBox="true"/>
          <p:nvPr/>
        </p:nvSpPr>
        <p:spPr>
          <a:xfrm rot="0">
            <a:off x="2854665" y="2689512"/>
            <a:ext cx="14404635" cy="6759595"/>
          </a:xfrm>
          <a:prstGeom prst="rect">
            <a:avLst/>
          </a:prstGeom>
        </p:spPr>
        <p:txBody>
          <a:bodyPr anchor="t" rtlCol="false" tIns="0" lIns="0" bIns="0" rIns="0">
            <a:spAutoFit/>
          </a:bodyPr>
          <a:lstStyle/>
          <a:p>
            <a:pPr>
              <a:lnSpc>
                <a:spcPts val="5948"/>
              </a:lnSpc>
            </a:pPr>
            <a:r>
              <a:rPr lang="en-US" sz="4249">
                <a:solidFill>
                  <a:srgbClr val="676C49"/>
                </a:solidFill>
                <a:latin typeface="Arimo"/>
              </a:rPr>
              <a:t>Aile içindeki etk</a:t>
            </a:r>
            <a:r>
              <a:rPr lang="en-US" sz="4249">
                <a:solidFill>
                  <a:srgbClr val="676C49"/>
                </a:solidFill>
                <a:latin typeface="Arimo"/>
              </a:rPr>
              <a:t>ileşim çocukları “ben değerliyim” ya da “değersizim” duygusuna götürür. Bu gereksinim aile içinde yerine getirilmezse çocuk yollarla bu duyguyu elde etmeye çalışır. Ergenlik çağındaki erkek çocukların çete kurarak çoğu kez ölümle sonuçlanan çatışmaları da, kendilerini önemli görmeyen aile ortamlarına bir tepki olarak yorumlanabilir. Ben değerliyim” duygusunu aile içinde elde eden birey kendisini kanıtlamak için aşırı davranışlarda bulunmaya gerek duymayacaktır.</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2284732">
            <a:off x="-8691797" y="225592"/>
            <a:ext cx="10805146" cy="7901263"/>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804254">
            <a:off x="-5333726" y="-2454311"/>
            <a:ext cx="15044688" cy="3986842"/>
          </a:xfrm>
          <a:prstGeom prst="rect">
            <a:avLst/>
          </a:prstGeom>
        </p:spPr>
      </p:pic>
      <p:pic>
        <p:nvPicPr>
          <p:cNvPr name="Picture 5" id="5"/>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2284732">
            <a:off x="15727925" y="1426773"/>
            <a:ext cx="10805146" cy="7901263"/>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804254">
            <a:off x="7270066" y="8958200"/>
            <a:ext cx="14342388" cy="3800733"/>
          </a:xfrm>
          <a:prstGeom prst="rect">
            <a:avLst/>
          </a:prstGeom>
        </p:spPr>
      </p:pic>
      <p:pic>
        <p:nvPicPr>
          <p:cNvPr name="Picture 7" id="7"/>
          <p:cNvPicPr>
            <a:picLocks noChangeAspect="true"/>
          </p:cNvPicPr>
          <p:nvPr/>
        </p:nvPicPr>
        <p:blipFill>
          <a:blip r:embed="rId6"/>
          <a:srcRect l="0" t="18579" r="48100" b="0"/>
          <a:stretch>
            <a:fillRect/>
          </a:stretch>
        </p:blipFill>
        <p:spPr>
          <a:xfrm flipH="false" flipV="false" rot="-10800000">
            <a:off x="10988526" y="-1064399"/>
            <a:ext cx="12110631" cy="3598001"/>
          </a:xfrm>
          <a:prstGeom prst="rect">
            <a:avLst/>
          </a:prstGeom>
        </p:spPr>
      </p:pic>
      <p:sp>
        <p:nvSpPr>
          <p:cNvPr name="TextBox 8" id="8"/>
          <p:cNvSpPr txBox="true"/>
          <p:nvPr/>
        </p:nvSpPr>
        <p:spPr>
          <a:xfrm rot="0">
            <a:off x="823755" y="1339813"/>
            <a:ext cx="14293965" cy="1193790"/>
          </a:xfrm>
          <a:prstGeom prst="rect">
            <a:avLst/>
          </a:prstGeom>
        </p:spPr>
        <p:txBody>
          <a:bodyPr anchor="t" rtlCol="false" tIns="0" lIns="0" bIns="0" rIns="0">
            <a:spAutoFit/>
          </a:bodyPr>
          <a:lstStyle/>
          <a:p>
            <a:pPr algn="ctr">
              <a:lnSpc>
                <a:spcPts val="9800"/>
              </a:lnSpc>
            </a:pPr>
            <a:r>
              <a:rPr lang="en-US" sz="7000">
                <a:solidFill>
                  <a:srgbClr val="676C49"/>
                </a:solidFill>
                <a:latin typeface="Capriola"/>
              </a:rPr>
              <a:t>Yakınlık ve dayanışma duygusu</a:t>
            </a:r>
          </a:p>
        </p:txBody>
      </p:sp>
      <p:pic>
        <p:nvPicPr>
          <p:cNvPr name="Picture 9" id="9"/>
          <p:cNvPicPr>
            <a:picLocks noChangeAspect="true"/>
          </p:cNvPicPr>
          <p:nvPr/>
        </p:nvPicPr>
        <p:blipFill>
          <a:blip r:embed="rId7">
            <a:alphaModFix amt="42000"/>
          </a:blip>
          <a:srcRect l="0" t="0" r="0" b="0"/>
          <a:stretch>
            <a:fillRect/>
          </a:stretch>
        </p:blipFill>
        <p:spPr>
          <a:xfrm flipH="false" flipV="false" rot="0">
            <a:off x="10154838" y="7730034"/>
            <a:ext cx="3923266" cy="632627"/>
          </a:xfrm>
          <a:prstGeom prst="rect">
            <a:avLst/>
          </a:prstGeom>
        </p:spPr>
      </p:pic>
      <p:pic>
        <p:nvPicPr>
          <p:cNvPr name="Picture 10" id="10"/>
          <p:cNvPicPr>
            <a:picLocks noChangeAspect="true"/>
          </p:cNvPicPr>
          <p:nvPr/>
        </p:nvPicPr>
        <p:blipFill>
          <a:blip r:embed="rId7">
            <a:alphaModFix amt="42000"/>
          </a:blip>
          <a:srcRect l="0" t="0" r="0" b="0"/>
          <a:stretch>
            <a:fillRect/>
          </a:stretch>
        </p:blipFill>
        <p:spPr>
          <a:xfrm flipH="false" flipV="false" rot="0">
            <a:off x="4209896" y="7730034"/>
            <a:ext cx="3923266" cy="632627"/>
          </a:xfrm>
          <a:prstGeom prst="rect">
            <a:avLst/>
          </a:prstGeom>
        </p:spPr>
      </p:pic>
      <p:pic>
        <p:nvPicPr>
          <p:cNvPr name="Picture 11" id="11"/>
          <p:cNvPicPr>
            <a:picLocks noChangeAspect="true"/>
          </p:cNvPicPr>
          <p:nvPr/>
        </p:nvPicPr>
        <p:blipFill>
          <a:blip r:embed="rId8"/>
          <a:srcRect l="0" t="0" r="0" b="0"/>
          <a:stretch>
            <a:fillRect/>
          </a:stretch>
        </p:blipFill>
        <p:spPr>
          <a:xfrm flipH="false" flipV="false" rot="-3258567">
            <a:off x="-3124490" y="7592501"/>
            <a:ext cx="6470558" cy="3724615"/>
          </a:xfrm>
          <a:prstGeom prst="rect">
            <a:avLst/>
          </a:prstGeom>
        </p:spPr>
      </p:pic>
      <p:pic>
        <p:nvPicPr>
          <p:cNvPr name="Picture 12" id="12"/>
          <p:cNvPicPr>
            <a:picLocks noChangeAspect="true"/>
          </p:cNvPicPr>
          <p:nvPr/>
        </p:nvPicPr>
        <p:blipFill>
          <a:blip r:embed="rId8"/>
          <a:srcRect l="0" t="0" r="0" b="0"/>
          <a:stretch>
            <a:fillRect/>
          </a:stretch>
        </p:blipFill>
        <p:spPr>
          <a:xfrm flipH="false" flipV="false" rot="8438027">
            <a:off x="14923662" y="-1599948"/>
            <a:ext cx="6980606" cy="4018211"/>
          </a:xfrm>
          <a:prstGeom prst="rect">
            <a:avLst/>
          </a:prstGeom>
        </p:spPr>
      </p:pic>
      <p:sp>
        <p:nvSpPr>
          <p:cNvPr name="TextBox 13" id="13"/>
          <p:cNvSpPr txBox="true"/>
          <p:nvPr/>
        </p:nvSpPr>
        <p:spPr>
          <a:xfrm rot="0">
            <a:off x="1697304" y="2689512"/>
            <a:ext cx="14893391" cy="6759595"/>
          </a:xfrm>
          <a:prstGeom prst="rect">
            <a:avLst/>
          </a:prstGeom>
        </p:spPr>
        <p:txBody>
          <a:bodyPr anchor="t" rtlCol="false" tIns="0" lIns="0" bIns="0" rIns="0">
            <a:spAutoFit/>
          </a:bodyPr>
          <a:lstStyle/>
          <a:p>
            <a:pPr>
              <a:lnSpc>
                <a:spcPts val="5948"/>
              </a:lnSpc>
            </a:pPr>
            <a:r>
              <a:rPr lang="en-US" sz="4249">
                <a:solidFill>
                  <a:srgbClr val="676C49"/>
                </a:solidFill>
                <a:latin typeface="Arimo"/>
              </a:rPr>
              <a:t>Aile içinde tem</a:t>
            </a:r>
            <a:r>
              <a:rPr lang="en-US" sz="4249">
                <a:solidFill>
                  <a:srgbClr val="676C49"/>
                </a:solidFill>
                <a:latin typeface="Arimo"/>
              </a:rPr>
              <a:t>el güven ve dayanışma varsa aile dışında bireyin karşılaştığı stres oluşturan olumsuz olaylar çok da yıkıcı olmaz. Güven duygusunun yaşandığı aile dış dünyanın yaratmış olduğu sıkıntı ve kaygılarından kendisini koruyabilir. Bu tür aile içinde olan bireyler kendilerine olduğu gibi çevresine de güvenirler. Eğer aile içinde güven ve dayanışma sağlanmamışsa bu insanlar yoğun stres ve gerginlik yaşarlar. Bu kişiler kendilerine dahi güvenemezler. Dolayısıyla çevresinde yakın ilişkiler kuramazlar.</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2284732">
            <a:off x="-8691797" y="225592"/>
            <a:ext cx="10805146" cy="7901263"/>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804254">
            <a:off x="-5333726" y="-2454311"/>
            <a:ext cx="15044688" cy="3986842"/>
          </a:xfrm>
          <a:prstGeom prst="rect">
            <a:avLst/>
          </a:prstGeom>
        </p:spPr>
      </p:pic>
      <p:pic>
        <p:nvPicPr>
          <p:cNvPr name="Picture 5" id="5"/>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2284732">
            <a:off x="15727925" y="1426773"/>
            <a:ext cx="10805146" cy="7901263"/>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804254">
            <a:off x="7270066" y="8958200"/>
            <a:ext cx="14342388" cy="3800733"/>
          </a:xfrm>
          <a:prstGeom prst="rect">
            <a:avLst/>
          </a:prstGeom>
        </p:spPr>
      </p:pic>
      <p:pic>
        <p:nvPicPr>
          <p:cNvPr name="Picture 7" id="7"/>
          <p:cNvPicPr>
            <a:picLocks noChangeAspect="true"/>
          </p:cNvPicPr>
          <p:nvPr/>
        </p:nvPicPr>
        <p:blipFill>
          <a:blip r:embed="rId6"/>
          <a:srcRect l="0" t="18579" r="48100" b="0"/>
          <a:stretch>
            <a:fillRect/>
          </a:stretch>
        </p:blipFill>
        <p:spPr>
          <a:xfrm flipH="false" flipV="false" rot="-10800000">
            <a:off x="10988526" y="-1064399"/>
            <a:ext cx="12110631" cy="3598001"/>
          </a:xfrm>
          <a:prstGeom prst="rect">
            <a:avLst/>
          </a:prstGeom>
        </p:spPr>
      </p:pic>
      <p:sp>
        <p:nvSpPr>
          <p:cNvPr name="TextBox 8" id="8"/>
          <p:cNvSpPr txBox="true"/>
          <p:nvPr/>
        </p:nvSpPr>
        <p:spPr>
          <a:xfrm rot="0">
            <a:off x="986180" y="601252"/>
            <a:ext cx="14293965" cy="1193790"/>
          </a:xfrm>
          <a:prstGeom prst="rect">
            <a:avLst/>
          </a:prstGeom>
        </p:spPr>
        <p:txBody>
          <a:bodyPr anchor="t" rtlCol="false" tIns="0" lIns="0" bIns="0" rIns="0">
            <a:spAutoFit/>
          </a:bodyPr>
          <a:lstStyle/>
          <a:p>
            <a:pPr algn="ctr">
              <a:lnSpc>
                <a:spcPts val="9800"/>
              </a:lnSpc>
            </a:pPr>
            <a:r>
              <a:rPr lang="en-US" sz="7000">
                <a:solidFill>
                  <a:srgbClr val="676C49"/>
                </a:solidFill>
                <a:latin typeface="Capriola"/>
              </a:rPr>
              <a:t>Sorumluluk duygusu</a:t>
            </a:r>
          </a:p>
        </p:txBody>
      </p:sp>
      <p:pic>
        <p:nvPicPr>
          <p:cNvPr name="Picture 9" id="9"/>
          <p:cNvPicPr>
            <a:picLocks noChangeAspect="true"/>
          </p:cNvPicPr>
          <p:nvPr/>
        </p:nvPicPr>
        <p:blipFill>
          <a:blip r:embed="rId7">
            <a:alphaModFix amt="42000"/>
          </a:blip>
          <a:srcRect l="0" t="0" r="0" b="0"/>
          <a:stretch>
            <a:fillRect/>
          </a:stretch>
        </p:blipFill>
        <p:spPr>
          <a:xfrm flipH="false" flipV="false" rot="0">
            <a:off x="10154838" y="7730034"/>
            <a:ext cx="3923266" cy="632627"/>
          </a:xfrm>
          <a:prstGeom prst="rect">
            <a:avLst/>
          </a:prstGeom>
        </p:spPr>
      </p:pic>
      <p:pic>
        <p:nvPicPr>
          <p:cNvPr name="Picture 10" id="10"/>
          <p:cNvPicPr>
            <a:picLocks noChangeAspect="true"/>
          </p:cNvPicPr>
          <p:nvPr/>
        </p:nvPicPr>
        <p:blipFill>
          <a:blip r:embed="rId7">
            <a:alphaModFix amt="42000"/>
          </a:blip>
          <a:srcRect l="0" t="0" r="0" b="0"/>
          <a:stretch>
            <a:fillRect/>
          </a:stretch>
        </p:blipFill>
        <p:spPr>
          <a:xfrm flipH="false" flipV="false" rot="0">
            <a:off x="4209896" y="7730034"/>
            <a:ext cx="3923266" cy="632627"/>
          </a:xfrm>
          <a:prstGeom prst="rect">
            <a:avLst/>
          </a:prstGeom>
        </p:spPr>
      </p:pic>
      <p:pic>
        <p:nvPicPr>
          <p:cNvPr name="Picture 11" id="11"/>
          <p:cNvPicPr>
            <a:picLocks noChangeAspect="true"/>
          </p:cNvPicPr>
          <p:nvPr/>
        </p:nvPicPr>
        <p:blipFill>
          <a:blip r:embed="rId8"/>
          <a:srcRect l="0" t="0" r="0" b="0"/>
          <a:stretch>
            <a:fillRect/>
          </a:stretch>
        </p:blipFill>
        <p:spPr>
          <a:xfrm flipH="false" flipV="false" rot="-3258567">
            <a:off x="-3427054" y="8011435"/>
            <a:ext cx="6470558" cy="3724615"/>
          </a:xfrm>
          <a:prstGeom prst="rect">
            <a:avLst/>
          </a:prstGeom>
        </p:spPr>
      </p:pic>
      <p:pic>
        <p:nvPicPr>
          <p:cNvPr name="Picture 12" id="12"/>
          <p:cNvPicPr>
            <a:picLocks noChangeAspect="true"/>
          </p:cNvPicPr>
          <p:nvPr/>
        </p:nvPicPr>
        <p:blipFill>
          <a:blip r:embed="rId8"/>
          <a:srcRect l="0" t="0" r="0" b="0"/>
          <a:stretch>
            <a:fillRect/>
          </a:stretch>
        </p:blipFill>
        <p:spPr>
          <a:xfrm flipH="false" flipV="false" rot="8438027">
            <a:off x="15188908" y="-2385877"/>
            <a:ext cx="6980606" cy="4018211"/>
          </a:xfrm>
          <a:prstGeom prst="rect">
            <a:avLst/>
          </a:prstGeom>
        </p:spPr>
      </p:pic>
      <p:sp>
        <p:nvSpPr>
          <p:cNvPr name="TextBox 13" id="13"/>
          <p:cNvSpPr txBox="true"/>
          <p:nvPr/>
        </p:nvSpPr>
        <p:spPr>
          <a:xfrm rot="0">
            <a:off x="2188618" y="1777136"/>
            <a:ext cx="14093358" cy="7512070"/>
          </a:xfrm>
          <a:prstGeom prst="rect">
            <a:avLst/>
          </a:prstGeom>
        </p:spPr>
        <p:txBody>
          <a:bodyPr anchor="t" rtlCol="false" tIns="0" lIns="0" bIns="0" rIns="0">
            <a:spAutoFit/>
          </a:bodyPr>
          <a:lstStyle/>
          <a:p>
            <a:pPr>
              <a:lnSpc>
                <a:spcPts val="5948"/>
              </a:lnSpc>
            </a:pPr>
            <a:r>
              <a:rPr lang="en-US" sz="4249">
                <a:solidFill>
                  <a:srgbClr val="676C49"/>
                </a:solidFill>
                <a:latin typeface="Arimo"/>
              </a:rPr>
              <a:t>Sorumluluk duygusu aile sistemi içindeki gelişm</a:t>
            </a:r>
            <a:r>
              <a:rPr lang="en-US" sz="4249">
                <a:solidFill>
                  <a:srgbClr val="676C49"/>
                </a:solidFill>
                <a:latin typeface="Arimo"/>
              </a:rPr>
              <a:t>eye başlar. Aile içinde sadece anne baba değil herkes sorumluluk duygusunu paylaşır. Elbette ki çocuklara yaşları oranında sorumluluk verilmelidir. Tüm sorumluluğu kendi üzerine alan, çocuğunu sorumluluktan kurtaran anne ve babalar kendi yaşamını biçimlendirmekte zorlanan sürekli başkalarının yönetiminde olmaya yönelik bireyler yetiştirirler. Bu tür tutumlar sonucunda yetişmiş bireyler yaşamlarında yer alan olaylardan da sürekli başkalarını sorumlu tutarlar.</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86" r="0" b="7786"/>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2284732">
            <a:off x="-8691797" y="225592"/>
            <a:ext cx="10805146" cy="7901263"/>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804254">
            <a:off x="-5333726" y="-2454311"/>
            <a:ext cx="15044688" cy="3986842"/>
          </a:xfrm>
          <a:prstGeom prst="rect">
            <a:avLst/>
          </a:prstGeom>
        </p:spPr>
      </p:pic>
      <p:pic>
        <p:nvPicPr>
          <p:cNvPr name="Picture 5" id="5"/>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2284732">
            <a:off x="15727925" y="1426773"/>
            <a:ext cx="10805146" cy="7901263"/>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804254">
            <a:off x="7270066" y="8958200"/>
            <a:ext cx="14342388" cy="3800733"/>
          </a:xfrm>
          <a:prstGeom prst="rect">
            <a:avLst/>
          </a:prstGeom>
        </p:spPr>
      </p:pic>
      <p:pic>
        <p:nvPicPr>
          <p:cNvPr name="Picture 7" id="7"/>
          <p:cNvPicPr>
            <a:picLocks noChangeAspect="true"/>
          </p:cNvPicPr>
          <p:nvPr/>
        </p:nvPicPr>
        <p:blipFill>
          <a:blip r:embed="rId6"/>
          <a:srcRect l="0" t="18579" r="48100" b="0"/>
          <a:stretch>
            <a:fillRect/>
          </a:stretch>
        </p:blipFill>
        <p:spPr>
          <a:xfrm flipH="false" flipV="false" rot="-10800000">
            <a:off x="10988526" y="-1064399"/>
            <a:ext cx="12110631" cy="3598001"/>
          </a:xfrm>
          <a:prstGeom prst="rect">
            <a:avLst/>
          </a:prstGeom>
        </p:spPr>
      </p:pic>
      <p:sp>
        <p:nvSpPr>
          <p:cNvPr name="TextBox 8" id="8"/>
          <p:cNvSpPr txBox="true"/>
          <p:nvPr/>
        </p:nvSpPr>
        <p:spPr>
          <a:xfrm rot="0">
            <a:off x="1824048" y="705958"/>
            <a:ext cx="14293965" cy="2760350"/>
          </a:xfrm>
          <a:prstGeom prst="rect">
            <a:avLst/>
          </a:prstGeom>
        </p:spPr>
        <p:txBody>
          <a:bodyPr anchor="t" rtlCol="false" tIns="0" lIns="0" bIns="0" rIns="0">
            <a:spAutoFit/>
          </a:bodyPr>
          <a:lstStyle/>
          <a:p>
            <a:pPr algn="ctr">
              <a:lnSpc>
                <a:spcPts val="7260"/>
              </a:lnSpc>
            </a:pPr>
            <a:r>
              <a:rPr lang="en-US" sz="6600">
                <a:solidFill>
                  <a:srgbClr val="676C49"/>
                </a:solidFill>
                <a:latin typeface="Capriola"/>
              </a:rPr>
              <a:t>Zorluklarla mücadele ederek onların üstesinden gelmeyi öğrenme:</a:t>
            </a:r>
          </a:p>
        </p:txBody>
      </p:sp>
      <p:pic>
        <p:nvPicPr>
          <p:cNvPr name="Picture 9" id="9"/>
          <p:cNvPicPr>
            <a:picLocks noChangeAspect="true"/>
          </p:cNvPicPr>
          <p:nvPr/>
        </p:nvPicPr>
        <p:blipFill>
          <a:blip r:embed="rId7">
            <a:alphaModFix amt="42000"/>
          </a:blip>
          <a:srcRect l="0" t="0" r="0" b="0"/>
          <a:stretch>
            <a:fillRect/>
          </a:stretch>
        </p:blipFill>
        <p:spPr>
          <a:xfrm flipH="false" flipV="false" rot="0">
            <a:off x="10154838" y="7730034"/>
            <a:ext cx="3923266" cy="632627"/>
          </a:xfrm>
          <a:prstGeom prst="rect">
            <a:avLst/>
          </a:prstGeom>
        </p:spPr>
      </p:pic>
      <p:pic>
        <p:nvPicPr>
          <p:cNvPr name="Picture 10" id="10"/>
          <p:cNvPicPr>
            <a:picLocks noChangeAspect="true"/>
          </p:cNvPicPr>
          <p:nvPr/>
        </p:nvPicPr>
        <p:blipFill>
          <a:blip r:embed="rId7">
            <a:alphaModFix amt="42000"/>
          </a:blip>
          <a:srcRect l="0" t="0" r="0" b="0"/>
          <a:stretch>
            <a:fillRect/>
          </a:stretch>
        </p:blipFill>
        <p:spPr>
          <a:xfrm flipH="false" flipV="false" rot="0">
            <a:off x="4209896" y="7730034"/>
            <a:ext cx="3923266" cy="632627"/>
          </a:xfrm>
          <a:prstGeom prst="rect">
            <a:avLst/>
          </a:prstGeom>
        </p:spPr>
      </p:pic>
      <p:pic>
        <p:nvPicPr>
          <p:cNvPr name="Picture 11" id="11"/>
          <p:cNvPicPr>
            <a:picLocks noChangeAspect="true"/>
          </p:cNvPicPr>
          <p:nvPr/>
        </p:nvPicPr>
        <p:blipFill>
          <a:blip r:embed="rId8"/>
          <a:srcRect l="0" t="0" r="0" b="0"/>
          <a:stretch>
            <a:fillRect/>
          </a:stretch>
        </p:blipFill>
        <p:spPr>
          <a:xfrm flipH="false" flipV="false" rot="-3258567">
            <a:off x="-3427054" y="8011435"/>
            <a:ext cx="6470558" cy="3724615"/>
          </a:xfrm>
          <a:prstGeom prst="rect">
            <a:avLst/>
          </a:prstGeom>
        </p:spPr>
      </p:pic>
      <p:pic>
        <p:nvPicPr>
          <p:cNvPr name="Picture 12" id="12"/>
          <p:cNvPicPr>
            <a:picLocks noChangeAspect="true"/>
          </p:cNvPicPr>
          <p:nvPr/>
        </p:nvPicPr>
        <p:blipFill>
          <a:blip r:embed="rId8"/>
          <a:srcRect l="0" t="0" r="0" b="0"/>
          <a:stretch>
            <a:fillRect/>
          </a:stretch>
        </p:blipFill>
        <p:spPr>
          <a:xfrm flipH="false" flipV="false" rot="8438027">
            <a:off x="15188908" y="-2385877"/>
            <a:ext cx="6980606" cy="4018211"/>
          </a:xfrm>
          <a:prstGeom prst="rect">
            <a:avLst/>
          </a:prstGeom>
        </p:spPr>
      </p:pic>
      <p:sp>
        <p:nvSpPr>
          <p:cNvPr name="TextBox 13" id="13"/>
          <p:cNvSpPr txBox="true"/>
          <p:nvPr/>
        </p:nvSpPr>
        <p:spPr>
          <a:xfrm rot="0">
            <a:off x="2584278" y="3522468"/>
            <a:ext cx="14093358" cy="5254645"/>
          </a:xfrm>
          <a:prstGeom prst="rect">
            <a:avLst/>
          </a:prstGeom>
        </p:spPr>
        <p:txBody>
          <a:bodyPr anchor="t" rtlCol="false" tIns="0" lIns="0" bIns="0" rIns="0">
            <a:spAutoFit/>
          </a:bodyPr>
          <a:lstStyle/>
          <a:p>
            <a:pPr>
              <a:lnSpc>
                <a:spcPts val="5948"/>
              </a:lnSpc>
            </a:pPr>
            <a:r>
              <a:rPr lang="en-US" sz="4249">
                <a:solidFill>
                  <a:srgbClr val="676C49"/>
                </a:solidFill>
                <a:latin typeface="Arimo"/>
              </a:rPr>
              <a:t>Çocuğa her ş</a:t>
            </a:r>
            <a:r>
              <a:rPr lang="en-US" sz="4249">
                <a:solidFill>
                  <a:srgbClr val="676C49"/>
                </a:solidFill>
                <a:latin typeface="Arimo"/>
              </a:rPr>
              <a:t>ey hazır verilmemelidir. Çocuğun içinde bulunduğu gelişimsel dönem göz önünde bulundurularak çocuk kendi sorunları ile baş başa bırakılabilmelidir. Bu yaklaşım çocukların sorunlarla mücadele ederek, uğraşmasına olanak vermek, kendisine güvenli, sorun çözme becerileri gelişmiş bireyler olarak yetişmeleri için gereklidir.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DAE6pTdahHY</dc:identifier>
  <dcterms:modified xsi:type="dcterms:W3CDTF">2011-08-01T06:04:30Z</dcterms:modified>
  <cp:revision>1</cp:revision>
  <dc:title>AİLE İÇİ İLETİŞİM</dc:title>
</cp:coreProperties>
</file>