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18288000" cy="10287000"/>
  <p:notesSz cx="6858000" cy="9144000"/>
  <p:embeddedFontLst>
    <p:embeddedFont>
      <p:font typeface="Libre Baskerville" panose="020B0604020202020204" charset="0"/>
      <p:regular r:id="rId20"/>
    </p:embeddedFont>
    <p:embeddedFont>
      <p:font typeface="Calibri" panose="020F0502020204030204" pitchFamily="34" charset="0"/>
      <p:regular r:id="rId21"/>
      <p:bold r:id="rId22"/>
      <p:italic r:id="rId23"/>
      <p:boldItalic r:id="rId24"/>
    </p:embeddedFont>
    <p:embeddedFont>
      <p:font typeface="Arimo Bold" panose="020B0604020202020204" charset="0"/>
      <p:regular r:id="rId2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49" d="100"/>
          <a:sy n="49" d="100"/>
        </p:scale>
        <p:origin x="756" y="5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font" Target="fonts/font2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6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1.fntdata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5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4.fntdata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3.fntdata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3ED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371411"/>
          </a:xfrm>
          <a:custGeom>
            <a:avLst/>
            <a:gdLst/>
            <a:ahLst/>
            <a:cxnLst/>
            <a:rect l="l" t="t" r="r" b="b"/>
            <a:pathLst>
              <a:path w="18288000" h="10371411">
                <a:moveTo>
                  <a:pt x="0" y="0"/>
                </a:moveTo>
                <a:lnTo>
                  <a:pt x="18288000" y="0"/>
                </a:lnTo>
                <a:lnTo>
                  <a:pt x="18288000" y="10371411"/>
                </a:lnTo>
                <a:lnTo>
                  <a:pt x="0" y="1037141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24000"/>
            </a:blip>
            <a:stretch>
              <a:fillRect t="-38165" b="-38165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9371208" y="1611062"/>
            <a:ext cx="8207890" cy="6518245"/>
          </a:xfrm>
          <a:custGeom>
            <a:avLst/>
            <a:gdLst/>
            <a:ahLst/>
            <a:cxnLst/>
            <a:rect l="l" t="t" r="r" b="b"/>
            <a:pathLst>
              <a:path w="8207890" h="6518245">
                <a:moveTo>
                  <a:pt x="0" y="0"/>
                </a:moveTo>
                <a:lnTo>
                  <a:pt x="8207891" y="0"/>
                </a:lnTo>
                <a:lnTo>
                  <a:pt x="8207891" y="6518244"/>
                </a:lnTo>
                <a:lnTo>
                  <a:pt x="0" y="651824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235583" y="195305"/>
            <a:ext cx="3031058" cy="1415757"/>
          </a:xfrm>
          <a:custGeom>
            <a:avLst/>
            <a:gdLst/>
            <a:ahLst/>
            <a:cxnLst/>
            <a:rect l="l" t="t" r="r" b="b"/>
            <a:pathLst>
              <a:path w="3031058" h="1415757">
                <a:moveTo>
                  <a:pt x="0" y="0"/>
                </a:moveTo>
                <a:lnTo>
                  <a:pt x="3031058" y="0"/>
                </a:lnTo>
                <a:lnTo>
                  <a:pt x="3031058" y="1415757"/>
                </a:lnTo>
                <a:lnTo>
                  <a:pt x="0" y="141575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4759404" y="9453923"/>
            <a:ext cx="8042196" cy="6155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 dirty="0">
                <a:solidFill>
                  <a:srgbClr val="3A6786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www.rehberlikservisim.com</a:t>
            </a:r>
          </a:p>
        </p:txBody>
      </p:sp>
      <p:sp>
        <p:nvSpPr>
          <p:cNvPr id="6" name="Freeform 6" descr="Oluşturulan görsel metni"/>
          <p:cNvSpPr/>
          <p:nvPr/>
        </p:nvSpPr>
        <p:spPr>
          <a:xfrm>
            <a:off x="1028700" y="3130475"/>
            <a:ext cx="9670174" cy="3125400"/>
          </a:xfrm>
          <a:custGeom>
            <a:avLst/>
            <a:gdLst/>
            <a:ahLst/>
            <a:cxnLst/>
            <a:rect l="l" t="t" r="r" b="b"/>
            <a:pathLst>
              <a:path w="9670174" h="3125400">
                <a:moveTo>
                  <a:pt x="0" y="0"/>
                </a:moveTo>
                <a:lnTo>
                  <a:pt x="9670174" y="0"/>
                </a:lnTo>
                <a:lnTo>
                  <a:pt x="9670174" y="3125400"/>
                </a:lnTo>
                <a:lnTo>
                  <a:pt x="0" y="312540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75119" y="0"/>
            <a:ext cx="18438237" cy="10287000"/>
          </a:xfrm>
          <a:custGeom>
            <a:avLst/>
            <a:gdLst/>
            <a:ahLst/>
            <a:cxnLst/>
            <a:rect l="l" t="t" r="r" b="b"/>
            <a:pathLst>
              <a:path w="18438237" h="10287000">
                <a:moveTo>
                  <a:pt x="0" y="0"/>
                </a:moveTo>
                <a:lnTo>
                  <a:pt x="18438238" y="0"/>
                </a:lnTo>
                <a:lnTo>
                  <a:pt x="18438238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438237" cy="10287000"/>
          </a:xfrm>
          <a:custGeom>
            <a:avLst/>
            <a:gdLst/>
            <a:ahLst/>
            <a:cxnLst/>
            <a:rect l="l" t="t" r="r" b="b"/>
            <a:pathLst>
              <a:path w="18438237" h="10287000">
                <a:moveTo>
                  <a:pt x="0" y="0"/>
                </a:moveTo>
                <a:lnTo>
                  <a:pt x="18438237" y="0"/>
                </a:lnTo>
                <a:lnTo>
                  <a:pt x="18438237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41910"/>
            <a:ext cx="18288000" cy="10203180"/>
          </a:xfrm>
          <a:custGeom>
            <a:avLst/>
            <a:gdLst/>
            <a:ahLst/>
            <a:cxnLst/>
            <a:rect l="l" t="t" r="r" b="b"/>
            <a:pathLst>
              <a:path w="18288000" h="10203180">
                <a:moveTo>
                  <a:pt x="0" y="0"/>
                </a:moveTo>
                <a:lnTo>
                  <a:pt x="18288000" y="0"/>
                </a:lnTo>
                <a:lnTo>
                  <a:pt x="18288000" y="10203180"/>
                </a:lnTo>
                <a:lnTo>
                  <a:pt x="0" y="1020318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438237" cy="10287000"/>
          </a:xfrm>
          <a:custGeom>
            <a:avLst/>
            <a:gdLst/>
            <a:ahLst/>
            <a:cxnLst/>
            <a:rect l="l" t="t" r="r" b="b"/>
            <a:pathLst>
              <a:path w="18438237" h="10287000">
                <a:moveTo>
                  <a:pt x="0" y="0"/>
                </a:moveTo>
                <a:lnTo>
                  <a:pt x="18438237" y="0"/>
                </a:lnTo>
                <a:lnTo>
                  <a:pt x="18438237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41910"/>
            <a:ext cx="18288000" cy="10203180"/>
          </a:xfrm>
          <a:custGeom>
            <a:avLst/>
            <a:gdLst/>
            <a:ahLst/>
            <a:cxnLst/>
            <a:rect l="l" t="t" r="r" b="b"/>
            <a:pathLst>
              <a:path w="18288000" h="10203180">
                <a:moveTo>
                  <a:pt x="0" y="0"/>
                </a:moveTo>
                <a:lnTo>
                  <a:pt x="18288000" y="0"/>
                </a:lnTo>
                <a:lnTo>
                  <a:pt x="18288000" y="10203180"/>
                </a:lnTo>
                <a:lnTo>
                  <a:pt x="0" y="1020318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438237" cy="10287000"/>
          </a:xfrm>
          <a:custGeom>
            <a:avLst/>
            <a:gdLst/>
            <a:ahLst/>
            <a:cxnLst/>
            <a:rect l="l" t="t" r="r" b="b"/>
            <a:pathLst>
              <a:path w="18438237" h="10287000">
                <a:moveTo>
                  <a:pt x="0" y="0"/>
                </a:moveTo>
                <a:lnTo>
                  <a:pt x="18438237" y="0"/>
                </a:lnTo>
                <a:lnTo>
                  <a:pt x="18438237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438237" cy="10287000"/>
          </a:xfrm>
          <a:custGeom>
            <a:avLst/>
            <a:gdLst/>
            <a:ahLst/>
            <a:cxnLst/>
            <a:rect l="l" t="t" r="r" b="b"/>
            <a:pathLst>
              <a:path w="18438237" h="10287000">
                <a:moveTo>
                  <a:pt x="0" y="0"/>
                </a:moveTo>
                <a:lnTo>
                  <a:pt x="18438237" y="0"/>
                </a:lnTo>
                <a:lnTo>
                  <a:pt x="18438237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41910"/>
            <a:ext cx="18288000" cy="10203180"/>
          </a:xfrm>
          <a:custGeom>
            <a:avLst/>
            <a:gdLst/>
            <a:ahLst/>
            <a:cxnLst/>
            <a:rect l="l" t="t" r="r" b="b"/>
            <a:pathLst>
              <a:path w="18288000" h="10203180">
                <a:moveTo>
                  <a:pt x="0" y="0"/>
                </a:moveTo>
                <a:lnTo>
                  <a:pt x="18288000" y="0"/>
                </a:lnTo>
                <a:lnTo>
                  <a:pt x="18288000" y="10203180"/>
                </a:lnTo>
                <a:lnTo>
                  <a:pt x="0" y="1020318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BF3E5">
                <a:alpha val="100000"/>
              </a:srgbClr>
            </a:gs>
            <a:gs pos="100000">
              <a:srgbClr val="FFFFFF">
                <a:alpha val="100000"/>
              </a:srgbClr>
            </a:gs>
          </a:gsLst>
          <a:path path="circle">
            <a:fillToRect r="100000" b="100000"/>
          </a:path>
          <a:tileRect l="-100000" t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6322683" y="2643563"/>
            <a:ext cx="5352230" cy="2499937"/>
          </a:xfrm>
          <a:custGeom>
            <a:avLst/>
            <a:gdLst/>
            <a:ahLst/>
            <a:cxnLst/>
            <a:rect l="l" t="t" r="r" b="b"/>
            <a:pathLst>
              <a:path w="5352230" h="2499937">
                <a:moveTo>
                  <a:pt x="0" y="0"/>
                </a:moveTo>
                <a:lnTo>
                  <a:pt x="5352230" y="0"/>
                </a:lnTo>
                <a:lnTo>
                  <a:pt x="5352230" y="2499937"/>
                </a:lnTo>
                <a:lnTo>
                  <a:pt x="0" y="249993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2977381" y="4933950"/>
            <a:ext cx="12333238" cy="16046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880"/>
              </a:lnSpc>
            </a:pPr>
            <a:r>
              <a:rPr lang="en-US" sz="9200" b="1">
                <a:solidFill>
                  <a:srgbClr val="445B0B"/>
                </a:solidFill>
                <a:latin typeface="Arimo Bold"/>
                <a:ea typeface="Arimo Bold"/>
                <a:cs typeface="Arimo Bold"/>
                <a:sym typeface="Arimo Bold"/>
              </a:rPr>
              <a:t>Sunumumuz Bitmiştir.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4793957" y="6616281"/>
            <a:ext cx="8409682" cy="7460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127"/>
              </a:lnSpc>
            </a:pPr>
            <a:r>
              <a:rPr lang="en-US" sz="4376">
                <a:solidFill>
                  <a:srgbClr val="FF8D20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Dinlediğiniz İçin Teşekkürler.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41910"/>
            <a:ext cx="18288000" cy="10203180"/>
          </a:xfrm>
          <a:custGeom>
            <a:avLst/>
            <a:gdLst/>
            <a:ahLst/>
            <a:cxnLst/>
            <a:rect l="l" t="t" r="r" b="b"/>
            <a:pathLst>
              <a:path w="18288000" h="10203180">
                <a:moveTo>
                  <a:pt x="0" y="0"/>
                </a:moveTo>
                <a:lnTo>
                  <a:pt x="18288000" y="0"/>
                </a:lnTo>
                <a:lnTo>
                  <a:pt x="18288000" y="10203180"/>
                </a:lnTo>
                <a:lnTo>
                  <a:pt x="0" y="1020318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438237" cy="10287000"/>
          </a:xfrm>
          <a:custGeom>
            <a:avLst/>
            <a:gdLst/>
            <a:ahLst/>
            <a:cxnLst/>
            <a:rect l="l" t="t" r="r" b="b"/>
            <a:pathLst>
              <a:path w="18438237" h="10287000">
                <a:moveTo>
                  <a:pt x="0" y="0"/>
                </a:moveTo>
                <a:lnTo>
                  <a:pt x="18438237" y="0"/>
                </a:lnTo>
                <a:lnTo>
                  <a:pt x="18438237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41910"/>
            <a:ext cx="18363119" cy="10245090"/>
          </a:xfrm>
          <a:custGeom>
            <a:avLst/>
            <a:gdLst/>
            <a:ahLst/>
            <a:cxnLst/>
            <a:rect l="l" t="t" r="r" b="b"/>
            <a:pathLst>
              <a:path w="18363119" h="10245090">
                <a:moveTo>
                  <a:pt x="0" y="0"/>
                </a:moveTo>
                <a:lnTo>
                  <a:pt x="18363119" y="0"/>
                </a:lnTo>
                <a:lnTo>
                  <a:pt x="18363119" y="10245090"/>
                </a:lnTo>
                <a:lnTo>
                  <a:pt x="0" y="1024509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75119" y="0"/>
            <a:ext cx="18438237" cy="10287000"/>
          </a:xfrm>
          <a:custGeom>
            <a:avLst/>
            <a:gdLst/>
            <a:ahLst/>
            <a:cxnLst/>
            <a:rect l="l" t="t" r="r" b="b"/>
            <a:pathLst>
              <a:path w="18438237" h="10287000">
                <a:moveTo>
                  <a:pt x="0" y="0"/>
                </a:moveTo>
                <a:lnTo>
                  <a:pt x="18438238" y="0"/>
                </a:lnTo>
                <a:lnTo>
                  <a:pt x="18438238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438237" cy="10287000"/>
          </a:xfrm>
          <a:custGeom>
            <a:avLst/>
            <a:gdLst/>
            <a:ahLst/>
            <a:cxnLst/>
            <a:rect l="l" t="t" r="r" b="b"/>
            <a:pathLst>
              <a:path w="18438237" h="10287000">
                <a:moveTo>
                  <a:pt x="0" y="0"/>
                </a:moveTo>
                <a:lnTo>
                  <a:pt x="18438237" y="0"/>
                </a:lnTo>
                <a:lnTo>
                  <a:pt x="18438237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75119" y="0"/>
            <a:ext cx="18438237" cy="10287000"/>
          </a:xfrm>
          <a:custGeom>
            <a:avLst/>
            <a:gdLst/>
            <a:ahLst/>
            <a:cxnLst/>
            <a:rect l="l" t="t" r="r" b="b"/>
            <a:pathLst>
              <a:path w="18438237" h="10287000">
                <a:moveTo>
                  <a:pt x="0" y="0"/>
                </a:moveTo>
                <a:lnTo>
                  <a:pt x="18438238" y="0"/>
                </a:lnTo>
                <a:lnTo>
                  <a:pt x="18438238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438237" cy="10287000"/>
          </a:xfrm>
          <a:custGeom>
            <a:avLst/>
            <a:gdLst/>
            <a:ahLst/>
            <a:cxnLst/>
            <a:rect l="l" t="t" r="r" b="b"/>
            <a:pathLst>
              <a:path w="18438237" h="10287000">
                <a:moveTo>
                  <a:pt x="0" y="0"/>
                </a:moveTo>
                <a:lnTo>
                  <a:pt x="18438237" y="0"/>
                </a:lnTo>
                <a:lnTo>
                  <a:pt x="18438237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438237" cy="10287000"/>
          </a:xfrm>
          <a:custGeom>
            <a:avLst/>
            <a:gdLst/>
            <a:ahLst/>
            <a:cxnLst/>
            <a:rect l="l" t="t" r="r" b="b"/>
            <a:pathLst>
              <a:path w="18438237" h="10287000">
                <a:moveTo>
                  <a:pt x="0" y="0"/>
                </a:moveTo>
                <a:lnTo>
                  <a:pt x="18438237" y="0"/>
                </a:lnTo>
                <a:lnTo>
                  <a:pt x="18438237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</Words>
  <Application>Microsoft Office PowerPoint</Application>
  <PresentationFormat>Özel</PresentationFormat>
  <Paragraphs>3</Paragraphs>
  <Slides>18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18</vt:i4>
      </vt:variant>
    </vt:vector>
  </HeadingPairs>
  <TitlesOfParts>
    <vt:vector size="23" baseType="lpstr">
      <vt:lpstr>Libre Baskerville</vt:lpstr>
      <vt:lpstr>Calibri</vt:lpstr>
      <vt:lpstr>Arial</vt:lpstr>
      <vt:lpstr>Arimo Bold</vt:lpstr>
      <vt:lpstr>Office Theme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www.rehberlikservisim.com</dc:title>
  <cp:lastModifiedBy>Microsoft hesabı</cp:lastModifiedBy>
  <cp:revision>2</cp:revision>
  <dcterms:created xsi:type="dcterms:W3CDTF">2006-08-16T00:00:00Z</dcterms:created>
  <dcterms:modified xsi:type="dcterms:W3CDTF">2026-04-11T20:48:23Z</dcterms:modified>
  <dc:identifier>DAHGbW5fBx0</dc:identifier>
</cp:coreProperties>
</file>