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400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>
        <p:scale>
          <a:sx n="77" d="100"/>
          <a:sy n="77" d="100"/>
        </p:scale>
        <p:origin x="-282" y="-7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26/04/2023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3135588"/>
            <a:ext cx="12192000" cy="27363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7245" y="198884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 smtClean="0">
                <a:ln/>
                <a:solidFill>
                  <a:srgbClr val="F06510"/>
                </a:solidFill>
              </a:rPr>
              <a:t>2023</a:t>
            </a:r>
            <a:endParaRPr lang="en-US" sz="8000" b="1" dirty="0">
              <a:ln/>
              <a:solidFill>
                <a:srgbClr val="F0651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439816" y="692696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" y="0"/>
            <a:ext cx="3036086" cy="14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852936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değil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KURALLARI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0" y="980728"/>
            <a:ext cx="12016843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4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Geçerli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kimlik belgesi yanında olmayan öğrenciler sınava alınmayacaktır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tr-T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sınava gelirken yanlarında geçerli kimlik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ile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en az iki adet koyu siyah ve yumuşak kurşun kalem, kalemtıraş ve leke bırakmayan yumuşak silgi bulunduracaktır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sınava şeffaf şişe içinde su götürebilir.</a:t>
            </a:r>
          </a:p>
          <a:p>
            <a:endParaRPr lang="tr-TR" sz="24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dakikadan sonra gelen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sınava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alınmaz.</a:t>
            </a:r>
          </a:p>
          <a:p>
            <a:endParaRPr lang="tr-T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sınavın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ilk 30 ve son 15 dakikasında sınav salonundan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çıkamazlar.</a:t>
            </a:r>
          </a:p>
          <a:p>
            <a:pPr algn="ctr"/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919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oluşturulmaktadır.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Muhammet YAVUZ</a:t>
            </a:r>
          </a:p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   Rehber Öğretmen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www.rehberlikservisim.com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57" y="260648"/>
            <a:ext cx="2584416" cy="12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062713" y="1924127"/>
            <a:ext cx="1450502" cy="1494573"/>
            <a:chOff x="1062713" y="1924127"/>
            <a:chExt cx="1450502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062713" y="1924127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7979" y="2285298"/>
              <a:ext cx="1325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/>
                <a:t>26 </a:t>
              </a:r>
              <a:r>
                <a:rPr lang="tr-TR" sz="2400" b="1" dirty="0" smtClean="0"/>
                <a:t>Mayıs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2023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19636" y="1911987"/>
            <a:ext cx="1535674" cy="1541003"/>
            <a:chOff x="3819636" y="1911987"/>
            <a:chExt cx="1535674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45988" y="1911987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9636" y="2321374"/>
              <a:ext cx="1535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04 </a:t>
              </a:r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2023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5394" y="1878795"/>
            <a:ext cx="1527662" cy="1589915"/>
            <a:chOff x="6755394" y="1878795"/>
            <a:chExt cx="1527662" cy="158991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55394" y="2268381"/>
              <a:ext cx="15276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26</a:t>
              </a:r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</a:t>
              </a:r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2023 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Giriş Belgesi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Metin kutusu 48"/>
          <p:cNvSpPr txBox="1"/>
          <p:nvPr/>
        </p:nvSpPr>
        <p:spPr>
          <a:xfrm>
            <a:off x="5236840" y="2511187"/>
            <a:ext cx="43623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/>
              <a:t>1. </a:t>
            </a:r>
            <a:r>
              <a:rPr lang="tr-TR" sz="6000" b="1" dirty="0" smtClean="0"/>
              <a:t>Dönem </a:t>
            </a:r>
            <a:r>
              <a:rPr lang="tr-TR" sz="6000" b="1" dirty="0"/>
              <a:t>K</a:t>
            </a:r>
            <a:r>
              <a:rPr lang="tr-TR" sz="6000" b="1" dirty="0" smtClean="0"/>
              <a:t>onuları</a:t>
            </a:r>
            <a:endParaRPr lang="tr-TR" sz="60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Beşgen 2"/>
          <p:cNvSpPr/>
          <p:nvPr/>
        </p:nvSpPr>
        <p:spPr>
          <a:xfrm>
            <a:off x="1271464" y="2312876"/>
            <a:ext cx="3960440" cy="2520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8. Sınıf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684</Words>
  <Application>Microsoft Office PowerPoint</Application>
  <PresentationFormat>Özel</PresentationFormat>
  <Paragraphs>193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 KURALLARI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PC</cp:lastModifiedBy>
  <cp:revision>295</cp:revision>
  <dcterms:created xsi:type="dcterms:W3CDTF">2014-09-22T14:05:42Z</dcterms:created>
  <dcterms:modified xsi:type="dcterms:W3CDTF">2023-04-26T07:52:58Z</dcterms:modified>
</cp:coreProperties>
</file>