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1284" y="-31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11/11/2019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" name="91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53" y="238125"/>
            <a:ext cx="2005263" cy="9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</a:t>
            </a:r>
            <a:r>
              <a:rPr lang="tr-TR" sz="2800" dirty="0" smtClean="0">
                <a:solidFill>
                  <a:schemeClr val="tx2"/>
                </a:solidFill>
              </a:rPr>
              <a:t>yaşayabilirsiniz</a:t>
            </a:r>
            <a:r>
              <a:rPr lang="tr-TR" sz="2800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10752</TotalTime>
  <Words>823</Words>
  <Application>Microsoft Office PowerPoint</Application>
  <PresentationFormat>Özel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muhammed</cp:lastModifiedBy>
  <cp:revision>561</cp:revision>
  <dcterms:created xsi:type="dcterms:W3CDTF">2014-12-21T04:26:02Z</dcterms:created>
  <dcterms:modified xsi:type="dcterms:W3CDTF">2019-11-11T16:50:34Z</dcterms:modified>
</cp:coreProperties>
</file>