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7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314" r:id="rId16"/>
    <p:sldId id="264" r:id="rId17"/>
    <p:sldId id="268" r:id="rId18"/>
    <p:sldId id="311" r:id="rId19"/>
    <p:sldId id="294" r:id="rId20"/>
    <p:sldId id="328" r:id="rId21"/>
    <p:sldId id="303" r:id="rId22"/>
    <p:sldId id="304" r:id="rId23"/>
    <p:sldId id="313" r:id="rId24"/>
    <p:sldId id="309" r:id="rId25"/>
    <p:sldId id="325" r:id="rId26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9" d="100"/>
          <a:sy n="99" d="100"/>
        </p:scale>
        <p:origin x="-57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09.04.2019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t>09.04.2019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t>09.04.2019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t>09.04.2019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09.04.2019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09.04.2019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09.04.2019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09.04.2019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09.04.2019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09.04.2019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09.04.2019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t>09.04.2019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09.04.2019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09.04.2019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09.04.2019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09.04.2019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t>09.04.2019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t>09.04.2019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t>09.04.2019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t>09.04.2019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t>09.04.2019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t>09.04.2019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t>09.04.2019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t>09.04.2019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09.04.2019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9162511" cy="5143500"/>
          </a:xfrm>
          <a:prstGeom prst="rect">
            <a:avLst/>
          </a:prstGeom>
        </p:spPr>
      </p:pic>
      <p:pic>
        <p:nvPicPr>
          <p:cNvPr id="5" name="4 Resim" descr="LOGOSON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478"/>
            <a:ext cx="2411760" cy="11258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302109" y="1707654"/>
            <a:ext cx="18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4890194"/>
            <a:ext cx="2895600" cy="273844"/>
          </a:xfrm>
        </p:spPr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3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29600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868144" y="4731990"/>
            <a:ext cx="2895600" cy="273844"/>
          </a:xfrm>
        </p:spPr>
        <p:txBody>
          <a:bodyPr/>
          <a:lstStyle/>
          <a:p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rehberlikservisim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.com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</a:t>
            </a:r>
            <a:r>
              <a:rPr lang="tr-TR" sz="1800" dirty="0" smtClean="0"/>
              <a:t>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</a:t>
            </a:r>
            <a:r>
              <a:rPr lang="tr-TR" sz="1800" dirty="0" smtClean="0"/>
              <a:t>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5 Altbilgi Yer Tutucusu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www.rehberlikservisim.com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KİŞİLİK ÖZELLİĞİ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Beşgen 2"/>
          <p:cNvSpPr/>
          <p:nvPr/>
        </p:nvSpPr>
        <p:spPr>
          <a:xfrm>
            <a:off x="80083" y="2139702"/>
            <a:ext cx="2664296" cy="126289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Muhammet YAVUZ</a:t>
            </a:r>
            <a:endParaRPr lang="tr-TR" b="1" dirty="0"/>
          </a:p>
        </p:txBody>
      </p:sp>
      <p:sp>
        <p:nvSpPr>
          <p:cNvPr id="11" name="Beşgen 10"/>
          <p:cNvSpPr/>
          <p:nvPr/>
        </p:nvSpPr>
        <p:spPr>
          <a:xfrm>
            <a:off x="2743179" y="2139702"/>
            <a:ext cx="3492388" cy="132321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www.rehberlikservisim.com</a:t>
            </a:r>
            <a:endParaRPr lang="tr-TR" b="1" dirty="0"/>
          </a:p>
        </p:txBody>
      </p:sp>
      <p:sp>
        <p:nvSpPr>
          <p:cNvPr id="13" name="Beşgen 12"/>
          <p:cNvSpPr/>
          <p:nvPr/>
        </p:nvSpPr>
        <p:spPr>
          <a:xfrm>
            <a:off x="6235567" y="2139702"/>
            <a:ext cx="2664296" cy="126289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Sunumumuz Bitmiştir…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88895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2943</TotalTime>
  <Words>567</Words>
  <Application>Microsoft Office PowerPoint</Application>
  <PresentationFormat>Ekran Gösterisi (16:9)</PresentationFormat>
  <Paragraphs>110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Ofis Teması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PowerPoint Sunusu</vt:lpstr>
      <vt:lpstr>“Bazı şeyleri satın alamazsın; kazanman gerekir. Bazı şeyleri hemen kazanamazsın; uğruna savaşman ve yaşaman gerekir.”</vt:lpstr>
      <vt:lpstr>PowerPoint Sunusu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Hp</cp:lastModifiedBy>
  <cp:revision>109</cp:revision>
  <dcterms:created xsi:type="dcterms:W3CDTF">2017-11-01T05:55:49Z</dcterms:created>
  <dcterms:modified xsi:type="dcterms:W3CDTF">2019-04-09T06:30:47Z</dcterms:modified>
</cp:coreProperties>
</file>