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  <p:sldId id="587" r:id="rId21"/>
    <p:sldId id="589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 varScale="1">
        <p:scale>
          <a:sx n="79" d="100"/>
          <a:sy n="79" d="100"/>
        </p:scale>
        <p:origin x="-120" y="-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23/12/2018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xmlns="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5126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94565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157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856885"/>
            <a:ext cx="5402263" cy="20796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833992"/>
            <a:ext cx="5402263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311649" y="4504623"/>
            <a:ext cx="3132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Muhammet YAVUZ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7026" y="2660001"/>
            <a:ext cx="322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49905" y="5630779"/>
            <a:ext cx="827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İçin TEŞEKKÜRLER…</a:t>
            </a:r>
            <a:endParaRPr lang="tr-TR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24" name="23 Resim" descr="logo 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020" y="1279418"/>
            <a:ext cx="2670149" cy="12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4" name="3 Resim" descr="sın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7608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9394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8642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762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10640</TotalTime>
  <Words>689</Words>
  <Application>Microsoft Office PowerPoint</Application>
  <PresentationFormat>Özel</PresentationFormat>
  <Paragraphs>191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Slayt 1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Slayt 14</vt:lpstr>
      <vt:lpstr>Düşüncelerini Değiştir.</vt:lpstr>
      <vt:lpstr>Sınavdan Önce</vt:lpstr>
      <vt:lpstr>Sınav Anında</vt:lpstr>
      <vt:lpstr>Başarı Nedir?</vt:lpstr>
      <vt:lpstr>Sınav Sonucunuz Ne Olursa Olsun…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muhammed</cp:lastModifiedBy>
  <cp:revision>553</cp:revision>
  <dcterms:created xsi:type="dcterms:W3CDTF">2014-12-21T04:26:02Z</dcterms:created>
  <dcterms:modified xsi:type="dcterms:W3CDTF">2018-12-23T18:05:39Z</dcterms:modified>
</cp:coreProperties>
</file>